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15" r:id="rId5"/>
    <p:sldMasterId id="2147483660" r:id="rId6"/>
    <p:sldMasterId id="2147483735" r:id="rId7"/>
  </p:sldMasterIdLst>
  <p:notesMasterIdLst>
    <p:notesMasterId r:id="rId30"/>
  </p:notesMasterIdLst>
  <p:sldIdLst>
    <p:sldId id="285" r:id="rId8"/>
    <p:sldId id="530" r:id="rId9"/>
    <p:sldId id="297" r:id="rId10"/>
    <p:sldId id="288" r:id="rId11"/>
    <p:sldId id="295" r:id="rId12"/>
    <p:sldId id="298" r:id="rId13"/>
    <p:sldId id="294" r:id="rId14"/>
    <p:sldId id="262" r:id="rId15"/>
    <p:sldId id="531" r:id="rId16"/>
    <p:sldId id="1045" r:id="rId17"/>
    <p:sldId id="1046" r:id="rId18"/>
    <p:sldId id="293" r:id="rId19"/>
    <p:sldId id="273" r:id="rId20"/>
    <p:sldId id="280" r:id="rId21"/>
    <p:sldId id="274" r:id="rId22"/>
    <p:sldId id="299" r:id="rId23"/>
    <p:sldId id="279" r:id="rId24"/>
    <p:sldId id="264" r:id="rId25"/>
    <p:sldId id="300" r:id="rId26"/>
    <p:sldId id="275" r:id="rId27"/>
    <p:sldId id="301" r:id="rId28"/>
    <p:sldId id="53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F7A3E1-317C-4A1D-815F-7E0E2ECCA8A4}">
          <p14:sldIdLst>
            <p14:sldId id="285"/>
            <p14:sldId id="530"/>
            <p14:sldId id="297"/>
            <p14:sldId id="288"/>
            <p14:sldId id="295"/>
            <p14:sldId id="298"/>
            <p14:sldId id="294"/>
            <p14:sldId id="262"/>
            <p14:sldId id="531"/>
            <p14:sldId id="1045"/>
            <p14:sldId id="1046"/>
            <p14:sldId id="293"/>
            <p14:sldId id="273"/>
            <p14:sldId id="280"/>
            <p14:sldId id="274"/>
            <p14:sldId id="299"/>
            <p14:sldId id="279"/>
            <p14:sldId id="264"/>
            <p14:sldId id="300"/>
            <p14:sldId id="275"/>
            <p14:sldId id="301"/>
            <p14:sldId id="5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em Saucedo" initials="BS" lastIdx="41" clrIdx="0">
    <p:extLst>
      <p:ext uri="{19B8F6BF-5375-455C-9EA6-DF929625EA0E}">
        <p15:presenceInfo xmlns:p15="http://schemas.microsoft.com/office/powerpoint/2012/main" userId="S::Belem_Saucedo@dai.com::fb179f62-a769-4e0c-9d47-0c6bad6ae430" providerId="AD"/>
      </p:ext>
    </p:extLst>
  </p:cmAuthor>
  <p:cmAuthor id="2" name="Katie Vaughan" initials="KV" lastIdx="52" clrIdx="1">
    <p:extLst>
      <p:ext uri="{19B8F6BF-5375-455C-9EA6-DF929625EA0E}">
        <p15:presenceInfo xmlns:p15="http://schemas.microsoft.com/office/powerpoint/2012/main" userId="S::Katie_Vaughan@dai.com::01e80ed5-933e-47fa-8543-8571a9862dba" providerId="AD"/>
      </p:ext>
    </p:extLst>
  </p:cmAuthor>
  <p:cmAuthor id="3" name="Roberto Velez" initials="RV" lastIdx="3" clrIdx="2">
    <p:extLst>
      <p:ext uri="{19B8F6BF-5375-455C-9EA6-DF929625EA0E}">
        <p15:presenceInfo xmlns:p15="http://schemas.microsoft.com/office/powerpoint/2012/main" userId="S::roberto_velez@dai.com::ff8d3147-3795-4c89-bfe0-49035602edd8" providerId="AD"/>
      </p:ext>
    </p:extLst>
  </p:cmAuthor>
  <p:cmAuthor id="4" name="Amy Wilson-Lee" initials="AWL" lastIdx="6" clrIdx="3">
    <p:extLst>
      <p:ext uri="{19B8F6BF-5375-455C-9EA6-DF929625EA0E}">
        <p15:presenceInfo xmlns:p15="http://schemas.microsoft.com/office/powerpoint/2012/main" userId="S::Amy_Wilson-Lee@dai.com::5024dc07-0b57-41a6-9c0d-a83265c0f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CEC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78817" autoAdjust="0"/>
  </p:normalViewPr>
  <p:slideViewPr>
    <p:cSldViewPr snapToGrid="0">
      <p:cViewPr varScale="1">
        <p:scale>
          <a:sx n="90" d="100"/>
          <a:sy n="90" d="100"/>
        </p:scale>
        <p:origin x="11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573E1-5723-4041-AABF-DF326F55034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934E1FB-A10D-430A-970B-2951E27D00E9}">
      <dgm:prSet phldrT="[Text]"/>
      <dgm:spPr/>
      <dgm:t>
        <a:bodyPr/>
        <a:lstStyle/>
        <a:p>
          <a:r>
            <a:rPr lang="en-US" b="1"/>
            <a:t>Problem</a:t>
          </a:r>
        </a:p>
      </dgm:t>
    </dgm:pt>
    <dgm:pt modelId="{7C9F9626-E96B-41E2-BEBB-C368D825AC16}" type="parTrans" cxnId="{02435890-436A-4A07-A196-A51121E188DA}">
      <dgm:prSet/>
      <dgm:spPr/>
      <dgm:t>
        <a:bodyPr/>
        <a:lstStyle/>
        <a:p>
          <a:endParaRPr lang="en-US"/>
        </a:p>
      </dgm:t>
    </dgm:pt>
    <dgm:pt modelId="{F6A7F146-7653-4860-9E21-92CA542D9C6D}" type="sibTrans" cxnId="{02435890-436A-4A07-A196-A51121E188DA}">
      <dgm:prSet/>
      <dgm:spPr/>
      <dgm:t>
        <a:bodyPr/>
        <a:lstStyle/>
        <a:p>
          <a:endParaRPr lang="en-US"/>
        </a:p>
      </dgm:t>
    </dgm:pt>
    <dgm:pt modelId="{7D85FA10-541B-4983-9B20-1834FBCA5C47}">
      <dgm:prSet phldrT="[Text]"/>
      <dgm:spPr/>
      <dgm:t>
        <a:bodyPr anchor="ctr"/>
        <a:lstStyle/>
        <a:p>
          <a:pPr algn="l"/>
          <a:r>
            <a:rPr lang="en-US" b="1"/>
            <a:t>Financial Institutions and MSMEs</a:t>
          </a:r>
          <a:r>
            <a:rPr lang="en-US"/>
            <a:t>: Both Financial Institutions and MSMEs rely on paper to conduct business which has disrupted business during COVID-19 as business becomes more virtual. MSMEs and FIs either don’t have access to data or the tools to organize existing data that would improve decision making.</a:t>
          </a:r>
        </a:p>
      </dgm:t>
    </dgm:pt>
    <dgm:pt modelId="{FF358136-BDF0-4B0E-8D51-DF465B9DF0E6}" type="parTrans" cxnId="{CFCC5B66-E71F-4A0C-8031-B71E7882E97C}">
      <dgm:prSet/>
      <dgm:spPr/>
      <dgm:t>
        <a:bodyPr/>
        <a:lstStyle/>
        <a:p>
          <a:endParaRPr lang="en-US"/>
        </a:p>
      </dgm:t>
    </dgm:pt>
    <dgm:pt modelId="{48EE1B3E-FE95-427D-933A-16AAF73C3DF7}" type="sibTrans" cxnId="{CFCC5B66-E71F-4A0C-8031-B71E7882E97C}">
      <dgm:prSet/>
      <dgm:spPr/>
      <dgm:t>
        <a:bodyPr/>
        <a:lstStyle/>
        <a:p>
          <a:endParaRPr lang="en-US"/>
        </a:p>
      </dgm:t>
    </dgm:pt>
    <dgm:pt modelId="{7DC619C5-EA9F-4E04-9B48-119D9CAAB221}">
      <dgm:prSet phldrT="[Text]"/>
      <dgm:spPr/>
      <dgm:t>
        <a:bodyPr/>
        <a:lstStyle/>
        <a:p>
          <a:r>
            <a:rPr lang="en-US" b="1"/>
            <a:t>Solution</a:t>
          </a:r>
        </a:p>
      </dgm:t>
    </dgm:pt>
    <dgm:pt modelId="{BDCFEF10-7B4C-4BE3-A892-D41BDA2FB285}" type="parTrans" cxnId="{D320657A-7C9A-4C1E-A8A4-896E3B839767}">
      <dgm:prSet/>
      <dgm:spPr/>
      <dgm:t>
        <a:bodyPr/>
        <a:lstStyle/>
        <a:p>
          <a:endParaRPr lang="en-US"/>
        </a:p>
      </dgm:t>
    </dgm:pt>
    <dgm:pt modelId="{83F55C66-119E-44D7-8A11-E879A3F5F623}" type="sibTrans" cxnId="{D320657A-7C9A-4C1E-A8A4-896E3B839767}">
      <dgm:prSet/>
      <dgm:spPr/>
      <dgm:t>
        <a:bodyPr/>
        <a:lstStyle/>
        <a:p>
          <a:endParaRPr lang="en-US"/>
        </a:p>
      </dgm:t>
    </dgm:pt>
    <dgm:pt modelId="{D443A6F0-B55F-4CBC-98E0-FDA0F8EF75A1}">
      <dgm:prSet phldrT="[Text]"/>
      <dgm:spPr/>
      <dgm:t>
        <a:bodyPr anchor="ctr"/>
        <a:lstStyle/>
        <a:p>
          <a:pPr>
            <a:buClrTx/>
            <a:buSzTx/>
            <a:buFontTx/>
            <a:buNone/>
          </a:pPr>
          <a:r>
            <a:rPr lang="en-US" b="1"/>
            <a:t>Financial Institutions and MSMEs</a:t>
          </a:r>
          <a:r>
            <a:rPr lang="en-US"/>
            <a:t>: MIS tools can support FI’s and MSME’s transition to paperless and improve their ability to make data informed decisions. Additionally, these improvements help improve engagement with customers and can help an MSME or FI grow its customer base</a:t>
          </a:r>
        </a:p>
      </dgm:t>
    </dgm:pt>
    <dgm:pt modelId="{4EAC5CB0-F2AE-4C54-B85E-F9803BBCE5EF}" type="parTrans" cxnId="{61ACAFFE-0B32-4D53-B11C-41DFE8684EFF}">
      <dgm:prSet/>
      <dgm:spPr/>
      <dgm:t>
        <a:bodyPr/>
        <a:lstStyle/>
        <a:p>
          <a:endParaRPr lang="en-US"/>
        </a:p>
      </dgm:t>
    </dgm:pt>
    <dgm:pt modelId="{9BCE2F43-896F-4E67-84D2-B2B7CE287EED}" type="sibTrans" cxnId="{61ACAFFE-0B32-4D53-B11C-41DFE8684EFF}">
      <dgm:prSet/>
      <dgm:spPr/>
      <dgm:t>
        <a:bodyPr/>
        <a:lstStyle/>
        <a:p>
          <a:endParaRPr lang="en-US"/>
        </a:p>
      </dgm:t>
    </dgm:pt>
    <dgm:pt modelId="{9F1977CA-1861-4F2C-BF25-617B274C83CE}">
      <dgm:prSet phldrT="[Text]"/>
      <dgm:spPr/>
      <dgm:t>
        <a:bodyPr/>
        <a:lstStyle/>
        <a:p>
          <a:r>
            <a:rPr lang="en-US" b="1"/>
            <a:t>Example</a:t>
          </a:r>
        </a:p>
      </dgm:t>
    </dgm:pt>
    <dgm:pt modelId="{A9CC22F1-A13B-44C5-9165-6040C88DACB5}" type="parTrans" cxnId="{8B6C2BC0-55C2-4ECD-880D-5946ECE24C42}">
      <dgm:prSet/>
      <dgm:spPr/>
      <dgm:t>
        <a:bodyPr/>
        <a:lstStyle/>
        <a:p>
          <a:endParaRPr lang="en-US"/>
        </a:p>
      </dgm:t>
    </dgm:pt>
    <dgm:pt modelId="{CF471FEF-75E3-4C8A-9756-F5A71BF75EF5}" type="sibTrans" cxnId="{8B6C2BC0-55C2-4ECD-880D-5946ECE24C42}">
      <dgm:prSet/>
      <dgm:spPr/>
      <dgm:t>
        <a:bodyPr/>
        <a:lstStyle/>
        <a:p>
          <a:endParaRPr lang="en-US"/>
        </a:p>
      </dgm:t>
    </dgm:pt>
    <dgm:pt modelId="{F1747821-D0C2-4391-9C81-9BAEC60681E0}">
      <dgm:prSet phldrT="[Text]"/>
      <dgm:spPr/>
      <dgm:t>
        <a:bodyPr anchor="ctr"/>
        <a:lstStyle/>
        <a:p>
          <a:r>
            <a:rPr lang="en-US" b="1"/>
            <a:t>Financial Institutions</a:t>
          </a:r>
          <a:r>
            <a:rPr lang="en-US"/>
            <a:t>: An online credit submission form that collects all or most of the customers information and digitize paperwork and evidence from the clients. </a:t>
          </a:r>
        </a:p>
        <a:p>
          <a:r>
            <a:rPr lang="en-US" b="1"/>
            <a:t>MSMEs</a:t>
          </a:r>
          <a:r>
            <a:rPr lang="en-US"/>
            <a:t>: Solutions under this track may use AI or machine learning to promote automation within an MSME.</a:t>
          </a:r>
        </a:p>
      </dgm:t>
    </dgm:pt>
    <dgm:pt modelId="{0391DCD1-4859-48F4-8A44-AFDB026E42F5}" type="parTrans" cxnId="{20F7F0DF-85A1-4FF3-B59F-125EF3A114EA}">
      <dgm:prSet/>
      <dgm:spPr/>
      <dgm:t>
        <a:bodyPr/>
        <a:lstStyle/>
        <a:p>
          <a:endParaRPr lang="en-US"/>
        </a:p>
      </dgm:t>
    </dgm:pt>
    <dgm:pt modelId="{7C017953-A81E-44FA-8ADF-E0D99BBA6EFB}" type="sibTrans" cxnId="{20F7F0DF-85A1-4FF3-B59F-125EF3A114EA}">
      <dgm:prSet/>
      <dgm:spPr/>
      <dgm:t>
        <a:bodyPr/>
        <a:lstStyle/>
        <a:p>
          <a:endParaRPr lang="en-US"/>
        </a:p>
      </dgm:t>
    </dgm:pt>
    <dgm:pt modelId="{A2B76B8E-CE87-4878-883C-D2E48E26DDAE}" type="pres">
      <dgm:prSet presAssocID="{B7C573E1-5723-4041-AABF-DF326F55034F}" presName="Name0" presStyleCnt="0">
        <dgm:presLayoutVars>
          <dgm:chMax val="5"/>
          <dgm:chPref val="5"/>
          <dgm:dir/>
          <dgm:animLvl val="lvl"/>
        </dgm:presLayoutVars>
      </dgm:prSet>
      <dgm:spPr/>
    </dgm:pt>
    <dgm:pt modelId="{6C029EE0-E36D-45A4-841C-623C122AB6CD}" type="pres">
      <dgm:prSet presAssocID="{7934E1FB-A10D-430A-970B-2951E27D00E9}" presName="parentText1" presStyleLbl="node1" presStyleIdx="0" presStyleCnt="3">
        <dgm:presLayoutVars>
          <dgm:chMax/>
          <dgm:chPref val="3"/>
          <dgm:bulletEnabled val="1"/>
        </dgm:presLayoutVars>
      </dgm:prSet>
      <dgm:spPr/>
    </dgm:pt>
    <dgm:pt modelId="{777E6A1C-C6BC-43DD-A1FA-628A1385BA3E}" type="pres">
      <dgm:prSet presAssocID="{7934E1FB-A10D-430A-970B-2951E27D00E9}" presName="childText1" presStyleLbl="solidAlignAcc1" presStyleIdx="0" presStyleCnt="3">
        <dgm:presLayoutVars>
          <dgm:chMax val="0"/>
          <dgm:chPref val="0"/>
          <dgm:bulletEnabled val="1"/>
        </dgm:presLayoutVars>
      </dgm:prSet>
      <dgm:spPr/>
    </dgm:pt>
    <dgm:pt modelId="{93E80764-024A-4BC9-97D0-F6A2A3D1321D}" type="pres">
      <dgm:prSet presAssocID="{7DC619C5-EA9F-4E04-9B48-119D9CAAB221}" presName="parentText2" presStyleLbl="node1" presStyleIdx="1" presStyleCnt="3">
        <dgm:presLayoutVars>
          <dgm:chMax/>
          <dgm:chPref val="3"/>
          <dgm:bulletEnabled val="1"/>
        </dgm:presLayoutVars>
      </dgm:prSet>
      <dgm:spPr/>
    </dgm:pt>
    <dgm:pt modelId="{3333F761-1C3E-4357-9825-4E5F36918855}" type="pres">
      <dgm:prSet presAssocID="{7DC619C5-EA9F-4E04-9B48-119D9CAAB221}" presName="childText2" presStyleLbl="solidAlignAcc1" presStyleIdx="1" presStyleCnt="3">
        <dgm:presLayoutVars>
          <dgm:chMax val="0"/>
          <dgm:chPref val="0"/>
          <dgm:bulletEnabled val="1"/>
        </dgm:presLayoutVars>
      </dgm:prSet>
      <dgm:spPr/>
    </dgm:pt>
    <dgm:pt modelId="{0ED11ABE-B0F1-47C2-8BE8-4EBFE17BE24F}" type="pres">
      <dgm:prSet presAssocID="{9F1977CA-1861-4F2C-BF25-617B274C83CE}" presName="parentText3" presStyleLbl="node1" presStyleIdx="2" presStyleCnt="3">
        <dgm:presLayoutVars>
          <dgm:chMax/>
          <dgm:chPref val="3"/>
          <dgm:bulletEnabled val="1"/>
        </dgm:presLayoutVars>
      </dgm:prSet>
      <dgm:spPr/>
    </dgm:pt>
    <dgm:pt modelId="{FED4A5C5-88E3-4E26-BF28-BF4F48B0B21F}" type="pres">
      <dgm:prSet presAssocID="{9F1977CA-1861-4F2C-BF25-617B274C83CE}" presName="childText3" presStyleLbl="solidAlignAcc1" presStyleIdx="2" presStyleCnt="3">
        <dgm:presLayoutVars>
          <dgm:chMax val="0"/>
          <dgm:chPref val="0"/>
          <dgm:bulletEnabled val="1"/>
        </dgm:presLayoutVars>
      </dgm:prSet>
      <dgm:spPr/>
    </dgm:pt>
  </dgm:ptLst>
  <dgm:cxnLst>
    <dgm:cxn modelId="{3AD38812-6A48-4937-9D6B-7742121A60E6}" type="presOf" srcId="{B7C573E1-5723-4041-AABF-DF326F55034F}" destId="{A2B76B8E-CE87-4878-883C-D2E48E26DDAE}" srcOrd="0" destOrd="0" presId="urn:microsoft.com/office/officeart/2009/3/layout/IncreasingArrowsProcess"/>
    <dgm:cxn modelId="{94CF2860-CDE6-4CB7-8E2A-C7F9718E3069}" type="presOf" srcId="{7D85FA10-541B-4983-9B20-1834FBCA5C47}" destId="{777E6A1C-C6BC-43DD-A1FA-628A1385BA3E}" srcOrd="0" destOrd="0" presId="urn:microsoft.com/office/officeart/2009/3/layout/IncreasingArrowsProcess"/>
    <dgm:cxn modelId="{CFCC5B66-E71F-4A0C-8031-B71E7882E97C}" srcId="{7934E1FB-A10D-430A-970B-2951E27D00E9}" destId="{7D85FA10-541B-4983-9B20-1834FBCA5C47}" srcOrd="0" destOrd="0" parTransId="{FF358136-BDF0-4B0E-8D51-DF465B9DF0E6}" sibTransId="{48EE1B3E-FE95-427D-933A-16AAF73C3DF7}"/>
    <dgm:cxn modelId="{D320657A-7C9A-4C1E-A8A4-896E3B839767}" srcId="{B7C573E1-5723-4041-AABF-DF326F55034F}" destId="{7DC619C5-EA9F-4E04-9B48-119D9CAAB221}" srcOrd="1" destOrd="0" parTransId="{BDCFEF10-7B4C-4BE3-A892-D41BDA2FB285}" sibTransId="{83F55C66-119E-44D7-8A11-E879A3F5F623}"/>
    <dgm:cxn modelId="{9941047D-55BF-43D9-B358-A26E4917AA86}" type="presOf" srcId="{9F1977CA-1861-4F2C-BF25-617B274C83CE}" destId="{0ED11ABE-B0F1-47C2-8BE8-4EBFE17BE24F}" srcOrd="0" destOrd="0" presId="urn:microsoft.com/office/officeart/2009/3/layout/IncreasingArrowsProcess"/>
    <dgm:cxn modelId="{6254268A-CAD0-492A-A906-9A987926B851}" type="presOf" srcId="{7934E1FB-A10D-430A-970B-2951E27D00E9}" destId="{6C029EE0-E36D-45A4-841C-623C122AB6CD}" srcOrd="0" destOrd="0" presId="urn:microsoft.com/office/officeart/2009/3/layout/IncreasingArrowsProcess"/>
    <dgm:cxn modelId="{02435890-436A-4A07-A196-A51121E188DA}" srcId="{B7C573E1-5723-4041-AABF-DF326F55034F}" destId="{7934E1FB-A10D-430A-970B-2951E27D00E9}" srcOrd="0" destOrd="0" parTransId="{7C9F9626-E96B-41E2-BEBB-C368D825AC16}" sibTransId="{F6A7F146-7653-4860-9E21-92CA542D9C6D}"/>
    <dgm:cxn modelId="{8B6C2BC0-55C2-4ECD-880D-5946ECE24C42}" srcId="{B7C573E1-5723-4041-AABF-DF326F55034F}" destId="{9F1977CA-1861-4F2C-BF25-617B274C83CE}" srcOrd="2" destOrd="0" parTransId="{A9CC22F1-A13B-44C5-9165-6040C88DACB5}" sibTransId="{CF471FEF-75E3-4C8A-9756-F5A71BF75EF5}"/>
    <dgm:cxn modelId="{49317DC9-0B64-43E1-BD49-D4B3151053C7}" type="presOf" srcId="{D443A6F0-B55F-4CBC-98E0-FDA0F8EF75A1}" destId="{3333F761-1C3E-4357-9825-4E5F36918855}" srcOrd="0" destOrd="0" presId="urn:microsoft.com/office/officeart/2009/3/layout/IncreasingArrowsProcess"/>
    <dgm:cxn modelId="{30C61DD9-9EB9-4278-A5FD-26146EC28B23}" type="presOf" srcId="{F1747821-D0C2-4391-9C81-9BAEC60681E0}" destId="{FED4A5C5-88E3-4E26-BF28-BF4F48B0B21F}" srcOrd="0" destOrd="0" presId="urn:microsoft.com/office/officeart/2009/3/layout/IncreasingArrowsProcess"/>
    <dgm:cxn modelId="{20F7F0DF-85A1-4FF3-B59F-125EF3A114EA}" srcId="{9F1977CA-1861-4F2C-BF25-617B274C83CE}" destId="{F1747821-D0C2-4391-9C81-9BAEC60681E0}" srcOrd="0" destOrd="0" parTransId="{0391DCD1-4859-48F4-8A44-AFDB026E42F5}" sibTransId="{7C017953-A81E-44FA-8ADF-E0D99BBA6EFB}"/>
    <dgm:cxn modelId="{08EF43E3-0C2E-430C-AD5A-3F2CCE9D7239}" type="presOf" srcId="{7DC619C5-EA9F-4E04-9B48-119D9CAAB221}" destId="{93E80764-024A-4BC9-97D0-F6A2A3D1321D}" srcOrd="0" destOrd="0" presId="urn:microsoft.com/office/officeart/2009/3/layout/IncreasingArrowsProcess"/>
    <dgm:cxn modelId="{61ACAFFE-0B32-4D53-B11C-41DFE8684EFF}" srcId="{7DC619C5-EA9F-4E04-9B48-119D9CAAB221}" destId="{D443A6F0-B55F-4CBC-98E0-FDA0F8EF75A1}" srcOrd="0" destOrd="0" parTransId="{4EAC5CB0-F2AE-4C54-B85E-F9803BBCE5EF}" sibTransId="{9BCE2F43-896F-4E67-84D2-B2B7CE287EED}"/>
    <dgm:cxn modelId="{608275F4-BF73-49C9-8590-AA0C32C4580A}" type="presParOf" srcId="{A2B76B8E-CE87-4878-883C-D2E48E26DDAE}" destId="{6C029EE0-E36D-45A4-841C-623C122AB6CD}" srcOrd="0" destOrd="0" presId="urn:microsoft.com/office/officeart/2009/3/layout/IncreasingArrowsProcess"/>
    <dgm:cxn modelId="{44B735F4-8745-4CB2-AE6F-DF2E977E9F2C}" type="presParOf" srcId="{A2B76B8E-CE87-4878-883C-D2E48E26DDAE}" destId="{777E6A1C-C6BC-43DD-A1FA-628A1385BA3E}" srcOrd="1" destOrd="0" presId="urn:microsoft.com/office/officeart/2009/3/layout/IncreasingArrowsProcess"/>
    <dgm:cxn modelId="{E7EF2110-B483-4546-9532-ED1367DFC843}" type="presParOf" srcId="{A2B76B8E-CE87-4878-883C-D2E48E26DDAE}" destId="{93E80764-024A-4BC9-97D0-F6A2A3D1321D}" srcOrd="2" destOrd="0" presId="urn:microsoft.com/office/officeart/2009/3/layout/IncreasingArrowsProcess"/>
    <dgm:cxn modelId="{6797121F-0E51-488B-8CA0-B32767867717}" type="presParOf" srcId="{A2B76B8E-CE87-4878-883C-D2E48E26DDAE}" destId="{3333F761-1C3E-4357-9825-4E5F36918855}" srcOrd="3" destOrd="0" presId="urn:microsoft.com/office/officeart/2009/3/layout/IncreasingArrowsProcess"/>
    <dgm:cxn modelId="{BF0E00D9-D127-4D73-BB7F-9B272E76D596}" type="presParOf" srcId="{A2B76B8E-CE87-4878-883C-D2E48E26DDAE}" destId="{0ED11ABE-B0F1-47C2-8BE8-4EBFE17BE24F}" srcOrd="4" destOrd="0" presId="urn:microsoft.com/office/officeart/2009/3/layout/IncreasingArrowsProcess"/>
    <dgm:cxn modelId="{FDB67BB4-0088-4877-A552-0554572A672A}" type="presParOf" srcId="{A2B76B8E-CE87-4878-883C-D2E48E26DDAE}" destId="{FED4A5C5-88E3-4E26-BF28-BF4F48B0B21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573E1-5723-4041-AABF-DF326F55034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934E1FB-A10D-430A-970B-2951E27D00E9}">
      <dgm:prSet phldrT="[Text]"/>
      <dgm:spPr>
        <a:solidFill>
          <a:schemeClr val="accent2"/>
        </a:solidFill>
      </dgm:spPr>
      <dgm:t>
        <a:bodyPr/>
        <a:lstStyle/>
        <a:p>
          <a:r>
            <a:rPr lang="en-US"/>
            <a:t>Problem</a:t>
          </a:r>
        </a:p>
      </dgm:t>
    </dgm:pt>
    <dgm:pt modelId="{7C9F9626-E96B-41E2-BEBB-C368D825AC16}" type="parTrans" cxnId="{02435890-436A-4A07-A196-A51121E188DA}">
      <dgm:prSet/>
      <dgm:spPr/>
      <dgm:t>
        <a:bodyPr/>
        <a:lstStyle/>
        <a:p>
          <a:endParaRPr lang="en-US"/>
        </a:p>
      </dgm:t>
    </dgm:pt>
    <dgm:pt modelId="{F6A7F146-7653-4860-9E21-92CA542D9C6D}" type="sibTrans" cxnId="{02435890-436A-4A07-A196-A51121E188DA}">
      <dgm:prSet/>
      <dgm:spPr/>
      <dgm:t>
        <a:bodyPr/>
        <a:lstStyle/>
        <a:p>
          <a:endParaRPr lang="en-US"/>
        </a:p>
      </dgm:t>
    </dgm:pt>
    <dgm:pt modelId="{7D85FA10-541B-4983-9B20-1834FBCA5C47}">
      <dgm:prSet phldrT="[Text]"/>
      <dgm:spPr>
        <a:ln>
          <a:solidFill>
            <a:schemeClr val="accent2"/>
          </a:solidFill>
        </a:ln>
      </dgm:spPr>
      <dgm:t>
        <a:bodyPr/>
        <a:lstStyle/>
        <a:p>
          <a:r>
            <a:rPr lang="en-US" b="1"/>
            <a:t>Financial Institutions: </a:t>
          </a:r>
          <a:r>
            <a:rPr lang="en-US"/>
            <a:t>FIs lack tools to manage and monitor their core banking operations. Processes are often duplicated and information usually takes time to incorporate and export amongst branches or to the central office. Some tasks are repetitive, such as data entry and transcriptions to the core banking software. Digitalization of documents is not standardized and is time consuming for the customers and FI representatives. </a:t>
          </a:r>
          <a:endParaRPr lang="en-US" b="1"/>
        </a:p>
        <a:p>
          <a:r>
            <a:rPr lang="en-US" b="1"/>
            <a:t>MSMEs</a:t>
          </a:r>
          <a:r>
            <a:rPr lang="en-US"/>
            <a:t>: MSMEs in the region have low adoption of ERP tools that specifically improve a firm’s inventory, procurement, or accounting practices. International products exist on the market, but these products are often expensive and are not tailored to the needs of Caribbean MSMEs. MSMEs have limited cashflow and need an ERP that can integrate with their operations and deliver immediate cost savings</a:t>
          </a:r>
        </a:p>
      </dgm:t>
    </dgm:pt>
    <dgm:pt modelId="{FF358136-BDF0-4B0E-8D51-DF465B9DF0E6}" type="parTrans" cxnId="{CFCC5B66-E71F-4A0C-8031-B71E7882E97C}">
      <dgm:prSet/>
      <dgm:spPr/>
      <dgm:t>
        <a:bodyPr/>
        <a:lstStyle/>
        <a:p>
          <a:endParaRPr lang="en-US"/>
        </a:p>
      </dgm:t>
    </dgm:pt>
    <dgm:pt modelId="{48EE1B3E-FE95-427D-933A-16AAF73C3DF7}" type="sibTrans" cxnId="{CFCC5B66-E71F-4A0C-8031-B71E7882E97C}">
      <dgm:prSet/>
      <dgm:spPr/>
      <dgm:t>
        <a:bodyPr/>
        <a:lstStyle/>
        <a:p>
          <a:endParaRPr lang="en-US"/>
        </a:p>
      </dgm:t>
    </dgm:pt>
    <dgm:pt modelId="{7DC619C5-EA9F-4E04-9B48-119D9CAAB221}">
      <dgm:prSet phldrT="[Text]"/>
      <dgm:spPr>
        <a:solidFill>
          <a:schemeClr val="accent2"/>
        </a:solidFill>
      </dgm:spPr>
      <dgm:t>
        <a:bodyPr/>
        <a:lstStyle/>
        <a:p>
          <a:r>
            <a:rPr lang="en-US"/>
            <a:t>Solution</a:t>
          </a:r>
        </a:p>
      </dgm:t>
    </dgm:pt>
    <dgm:pt modelId="{BDCFEF10-7B4C-4BE3-A892-D41BDA2FB285}" type="parTrans" cxnId="{D320657A-7C9A-4C1E-A8A4-896E3B839767}">
      <dgm:prSet/>
      <dgm:spPr/>
      <dgm:t>
        <a:bodyPr/>
        <a:lstStyle/>
        <a:p>
          <a:endParaRPr lang="en-US"/>
        </a:p>
      </dgm:t>
    </dgm:pt>
    <dgm:pt modelId="{83F55C66-119E-44D7-8A11-E879A3F5F623}" type="sibTrans" cxnId="{D320657A-7C9A-4C1E-A8A4-896E3B839767}">
      <dgm:prSet/>
      <dgm:spPr/>
      <dgm:t>
        <a:bodyPr/>
        <a:lstStyle/>
        <a:p>
          <a:endParaRPr lang="en-US"/>
        </a:p>
      </dgm:t>
    </dgm:pt>
    <dgm:pt modelId="{D443A6F0-B55F-4CBC-98E0-FDA0F8EF75A1}">
      <dgm:prSet phldrT="[Text]" custT="1"/>
      <dgm:spPr>
        <a:ln>
          <a:solidFill>
            <a:schemeClr val="accent2"/>
          </a:solidFill>
        </a:ln>
      </dgm:spPr>
      <dgm:t>
        <a:bodyPr/>
        <a:lstStyle/>
        <a:p>
          <a:pPr>
            <a:buClrTx/>
            <a:buSzTx/>
            <a:buFontTx/>
            <a:buNone/>
          </a:pPr>
          <a:r>
            <a:rPr lang="en-US" sz="1200" b="1" kern="1200"/>
            <a:t>Financial Institutions: </a:t>
          </a:r>
          <a:r>
            <a:rPr lang="en-US" sz="1200" kern="1200">
              <a:solidFill>
                <a:srgbClr val="455560">
                  <a:hueOff val="0"/>
                  <a:satOff val="0"/>
                  <a:lumOff val="0"/>
                  <a:alphaOff val="0"/>
                </a:srgbClr>
              </a:solidFill>
              <a:latin typeface="Franklin Gothic Book"/>
              <a:ea typeface="+mn-ea"/>
              <a:cs typeface="+mn-cs"/>
            </a:rPr>
            <a:t>An ERP tool can offer solutions for data management, customer service and data analysis. Information can be easily streamlined amongst branches, repetitive operations can be automated. Generation of periodic financial reporting  can be scheduled thorough data collection. Some back office tasks could be automated, such as disbursement of credits and risk management for non-performing loans. Other services can be covered, such as administrative tasks, payroll and staff scheduling.</a:t>
          </a:r>
        </a:p>
        <a:p>
          <a:pPr>
            <a:buClrTx/>
            <a:buSzTx/>
            <a:buFontTx/>
            <a:buNone/>
          </a:pPr>
          <a:r>
            <a:rPr lang="en-US" sz="1200" b="1" kern="1200"/>
            <a:t>MSMEs</a:t>
          </a:r>
          <a:r>
            <a:rPr lang="en-US" sz="1200" kern="1200"/>
            <a:t>: ERP tools under this track should specifically focus on back-end systems to improve the inventory, procurement, and accounting practices. Solutions under this track should promote automation to help MSMEs grow their businesses and become more resilient to external shocks as the COVID-19 pandemic.</a:t>
          </a:r>
        </a:p>
      </dgm:t>
    </dgm:pt>
    <dgm:pt modelId="{4EAC5CB0-F2AE-4C54-B85E-F9803BBCE5EF}" type="parTrans" cxnId="{61ACAFFE-0B32-4D53-B11C-41DFE8684EFF}">
      <dgm:prSet/>
      <dgm:spPr/>
      <dgm:t>
        <a:bodyPr/>
        <a:lstStyle/>
        <a:p>
          <a:endParaRPr lang="en-US"/>
        </a:p>
      </dgm:t>
    </dgm:pt>
    <dgm:pt modelId="{9BCE2F43-896F-4E67-84D2-B2B7CE287EED}" type="sibTrans" cxnId="{61ACAFFE-0B32-4D53-B11C-41DFE8684EFF}">
      <dgm:prSet/>
      <dgm:spPr/>
      <dgm:t>
        <a:bodyPr/>
        <a:lstStyle/>
        <a:p>
          <a:endParaRPr lang="en-US"/>
        </a:p>
      </dgm:t>
    </dgm:pt>
    <dgm:pt modelId="{9F1977CA-1861-4F2C-BF25-617B274C83CE}">
      <dgm:prSet phldrT="[Text]"/>
      <dgm:spPr>
        <a:solidFill>
          <a:schemeClr val="accent2"/>
        </a:solidFill>
      </dgm:spPr>
      <dgm:t>
        <a:bodyPr/>
        <a:lstStyle/>
        <a:p>
          <a:r>
            <a:rPr lang="en-US"/>
            <a:t>Example</a:t>
          </a:r>
        </a:p>
      </dgm:t>
    </dgm:pt>
    <dgm:pt modelId="{A9CC22F1-A13B-44C5-9165-6040C88DACB5}" type="parTrans" cxnId="{8B6C2BC0-55C2-4ECD-880D-5946ECE24C42}">
      <dgm:prSet/>
      <dgm:spPr/>
      <dgm:t>
        <a:bodyPr/>
        <a:lstStyle/>
        <a:p>
          <a:endParaRPr lang="en-US"/>
        </a:p>
      </dgm:t>
    </dgm:pt>
    <dgm:pt modelId="{CF471FEF-75E3-4C8A-9756-F5A71BF75EF5}" type="sibTrans" cxnId="{8B6C2BC0-55C2-4ECD-880D-5946ECE24C42}">
      <dgm:prSet/>
      <dgm:spPr/>
      <dgm:t>
        <a:bodyPr/>
        <a:lstStyle/>
        <a:p>
          <a:endParaRPr lang="en-US"/>
        </a:p>
      </dgm:t>
    </dgm:pt>
    <dgm:pt modelId="{F1747821-D0C2-4391-9C81-9BAEC60681E0}">
      <dgm:prSet phldrT="[Text]"/>
      <dgm:spPr>
        <a:ln>
          <a:solidFill>
            <a:schemeClr val="accent2"/>
          </a:solidFill>
        </a:ln>
      </dgm:spPr>
      <dgm:t>
        <a:bodyPr/>
        <a:lstStyle/>
        <a:p>
          <a:r>
            <a:rPr lang="en-US" b="1"/>
            <a:t>Financial Institutions: </a:t>
          </a:r>
          <a:r>
            <a:rPr lang="en-US"/>
            <a:t>ERP tools can be configured to monitor customer acquisition and satisfaction, and target bottlenecks for improvement. With regards to customer satisfaction, policies can be implemented by hosting call center operations and online accounts for customers. Through ERP, procedures can be automated to follow-up customer complaints, ensuring all issues are addressed in a timely manner. </a:t>
          </a:r>
          <a:endParaRPr lang="en-US" b="1"/>
        </a:p>
        <a:p>
          <a:r>
            <a:rPr lang="en-US" b="1"/>
            <a:t>MSMEs</a:t>
          </a:r>
          <a:r>
            <a:rPr lang="en-US"/>
            <a:t>: An accounting software that is simplified to automate bookkeeping and can be scaled up to grow with the MSME. </a:t>
          </a:r>
        </a:p>
      </dgm:t>
    </dgm:pt>
    <dgm:pt modelId="{0391DCD1-4859-48F4-8A44-AFDB026E42F5}" type="parTrans" cxnId="{20F7F0DF-85A1-4FF3-B59F-125EF3A114EA}">
      <dgm:prSet/>
      <dgm:spPr/>
      <dgm:t>
        <a:bodyPr/>
        <a:lstStyle/>
        <a:p>
          <a:endParaRPr lang="en-US"/>
        </a:p>
      </dgm:t>
    </dgm:pt>
    <dgm:pt modelId="{7C017953-A81E-44FA-8ADF-E0D99BBA6EFB}" type="sibTrans" cxnId="{20F7F0DF-85A1-4FF3-B59F-125EF3A114EA}">
      <dgm:prSet/>
      <dgm:spPr/>
      <dgm:t>
        <a:bodyPr/>
        <a:lstStyle/>
        <a:p>
          <a:endParaRPr lang="en-US"/>
        </a:p>
      </dgm:t>
    </dgm:pt>
    <dgm:pt modelId="{A2B76B8E-CE87-4878-883C-D2E48E26DDAE}" type="pres">
      <dgm:prSet presAssocID="{B7C573E1-5723-4041-AABF-DF326F55034F}" presName="Name0" presStyleCnt="0">
        <dgm:presLayoutVars>
          <dgm:chMax val="5"/>
          <dgm:chPref val="5"/>
          <dgm:dir/>
          <dgm:animLvl val="lvl"/>
        </dgm:presLayoutVars>
      </dgm:prSet>
      <dgm:spPr/>
    </dgm:pt>
    <dgm:pt modelId="{6C029EE0-E36D-45A4-841C-623C122AB6CD}" type="pres">
      <dgm:prSet presAssocID="{7934E1FB-A10D-430A-970B-2951E27D00E9}" presName="parentText1" presStyleLbl="node1" presStyleIdx="0" presStyleCnt="3">
        <dgm:presLayoutVars>
          <dgm:chMax/>
          <dgm:chPref val="3"/>
          <dgm:bulletEnabled val="1"/>
        </dgm:presLayoutVars>
      </dgm:prSet>
      <dgm:spPr/>
    </dgm:pt>
    <dgm:pt modelId="{777E6A1C-C6BC-43DD-A1FA-628A1385BA3E}" type="pres">
      <dgm:prSet presAssocID="{7934E1FB-A10D-430A-970B-2951E27D00E9}" presName="childText1" presStyleLbl="solidAlignAcc1" presStyleIdx="0" presStyleCnt="3">
        <dgm:presLayoutVars>
          <dgm:chMax val="0"/>
          <dgm:chPref val="0"/>
          <dgm:bulletEnabled val="1"/>
        </dgm:presLayoutVars>
      </dgm:prSet>
      <dgm:spPr/>
    </dgm:pt>
    <dgm:pt modelId="{93E80764-024A-4BC9-97D0-F6A2A3D1321D}" type="pres">
      <dgm:prSet presAssocID="{7DC619C5-EA9F-4E04-9B48-119D9CAAB221}" presName="parentText2" presStyleLbl="node1" presStyleIdx="1" presStyleCnt="3">
        <dgm:presLayoutVars>
          <dgm:chMax/>
          <dgm:chPref val="3"/>
          <dgm:bulletEnabled val="1"/>
        </dgm:presLayoutVars>
      </dgm:prSet>
      <dgm:spPr/>
    </dgm:pt>
    <dgm:pt modelId="{3333F761-1C3E-4357-9825-4E5F36918855}" type="pres">
      <dgm:prSet presAssocID="{7DC619C5-EA9F-4E04-9B48-119D9CAAB221}" presName="childText2" presStyleLbl="solidAlignAcc1" presStyleIdx="1" presStyleCnt="3">
        <dgm:presLayoutVars>
          <dgm:chMax val="0"/>
          <dgm:chPref val="0"/>
          <dgm:bulletEnabled val="1"/>
        </dgm:presLayoutVars>
      </dgm:prSet>
      <dgm:spPr/>
    </dgm:pt>
    <dgm:pt modelId="{0ED11ABE-B0F1-47C2-8BE8-4EBFE17BE24F}" type="pres">
      <dgm:prSet presAssocID="{9F1977CA-1861-4F2C-BF25-617B274C83CE}" presName="parentText3" presStyleLbl="node1" presStyleIdx="2" presStyleCnt="3">
        <dgm:presLayoutVars>
          <dgm:chMax/>
          <dgm:chPref val="3"/>
          <dgm:bulletEnabled val="1"/>
        </dgm:presLayoutVars>
      </dgm:prSet>
      <dgm:spPr/>
    </dgm:pt>
    <dgm:pt modelId="{FED4A5C5-88E3-4E26-BF28-BF4F48B0B21F}" type="pres">
      <dgm:prSet presAssocID="{9F1977CA-1861-4F2C-BF25-617B274C83CE}" presName="childText3" presStyleLbl="solidAlignAcc1" presStyleIdx="2" presStyleCnt="3">
        <dgm:presLayoutVars>
          <dgm:chMax val="0"/>
          <dgm:chPref val="0"/>
          <dgm:bulletEnabled val="1"/>
        </dgm:presLayoutVars>
      </dgm:prSet>
      <dgm:spPr/>
    </dgm:pt>
  </dgm:ptLst>
  <dgm:cxnLst>
    <dgm:cxn modelId="{3AD38812-6A48-4937-9D6B-7742121A60E6}" type="presOf" srcId="{B7C573E1-5723-4041-AABF-DF326F55034F}" destId="{A2B76B8E-CE87-4878-883C-D2E48E26DDAE}" srcOrd="0" destOrd="0" presId="urn:microsoft.com/office/officeart/2009/3/layout/IncreasingArrowsProcess"/>
    <dgm:cxn modelId="{94CF2860-CDE6-4CB7-8E2A-C7F9718E3069}" type="presOf" srcId="{7D85FA10-541B-4983-9B20-1834FBCA5C47}" destId="{777E6A1C-C6BC-43DD-A1FA-628A1385BA3E}" srcOrd="0" destOrd="0" presId="urn:microsoft.com/office/officeart/2009/3/layout/IncreasingArrowsProcess"/>
    <dgm:cxn modelId="{CFCC5B66-E71F-4A0C-8031-B71E7882E97C}" srcId="{7934E1FB-A10D-430A-970B-2951E27D00E9}" destId="{7D85FA10-541B-4983-9B20-1834FBCA5C47}" srcOrd="0" destOrd="0" parTransId="{FF358136-BDF0-4B0E-8D51-DF465B9DF0E6}" sibTransId="{48EE1B3E-FE95-427D-933A-16AAF73C3DF7}"/>
    <dgm:cxn modelId="{D320657A-7C9A-4C1E-A8A4-896E3B839767}" srcId="{B7C573E1-5723-4041-AABF-DF326F55034F}" destId="{7DC619C5-EA9F-4E04-9B48-119D9CAAB221}" srcOrd="1" destOrd="0" parTransId="{BDCFEF10-7B4C-4BE3-A892-D41BDA2FB285}" sibTransId="{83F55C66-119E-44D7-8A11-E879A3F5F623}"/>
    <dgm:cxn modelId="{9941047D-55BF-43D9-B358-A26E4917AA86}" type="presOf" srcId="{9F1977CA-1861-4F2C-BF25-617B274C83CE}" destId="{0ED11ABE-B0F1-47C2-8BE8-4EBFE17BE24F}" srcOrd="0" destOrd="0" presId="urn:microsoft.com/office/officeart/2009/3/layout/IncreasingArrowsProcess"/>
    <dgm:cxn modelId="{6254268A-CAD0-492A-A906-9A987926B851}" type="presOf" srcId="{7934E1FB-A10D-430A-970B-2951E27D00E9}" destId="{6C029EE0-E36D-45A4-841C-623C122AB6CD}" srcOrd="0" destOrd="0" presId="urn:microsoft.com/office/officeart/2009/3/layout/IncreasingArrowsProcess"/>
    <dgm:cxn modelId="{02435890-436A-4A07-A196-A51121E188DA}" srcId="{B7C573E1-5723-4041-AABF-DF326F55034F}" destId="{7934E1FB-A10D-430A-970B-2951E27D00E9}" srcOrd="0" destOrd="0" parTransId="{7C9F9626-E96B-41E2-BEBB-C368D825AC16}" sibTransId="{F6A7F146-7653-4860-9E21-92CA542D9C6D}"/>
    <dgm:cxn modelId="{8B6C2BC0-55C2-4ECD-880D-5946ECE24C42}" srcId="{B7C573E1-5723-4041-AABF-DF326F55034F}" destId="{9F1977CA-1861-4F2C-BF25-617B274C83CE}" srcOrd="2" destOrd="0" parTransId="{A9CC22F1-A13B-44C5-9165-6040C88DACB5}" sibTransId="{CF471FEF-75E3-4C8A-9756-F5A71BF75EF5}"/>
    <dgm:cxn modelId="{49317DC9-0B64-43E1-BD49-D4B3151053C7}" type="presOf" srcId="{D443A6F0-B55F-4CBC-98E0-FDA0F8EF75A1}" destId="{3333F761-1C3E-4357-9825-4E5F36918855}" srcOrd="0" destOrd="0" presId="urn:microsoft.com/office/officeart/2009/3/layout/IncreasingArrowsProcess"/>
    <dgm:cxn modelId="{30C61DD9-9EB9-4278-A5FD-26146EC28B23}" type="presOf" srcId="{F1747821-D0C2-4391-9C81-9BAEC60681E0}" destId="{FED4A5C5-88E3-4E26-BF28-BF4F48B0B21F}" srcOrd="0" destOrd="0" presId="urn:microsoft.com/office/officeart/2009/3/layout/IncreasingArrowsProcess"/>
    <dgm:cxn modelId="{20F7F0DF-85A1-4FF3-B59F-125EF3A114EA}" srcId="{9F1977CA-1861-4F2C-BF25-617B274C83CE}" destId="{F1747821-D0C2-4391-9C81-9BAEC60681E0}" srcOrd="0" destOrd="0" parTransId="{0391DCD1-4859-48F4-8A44-AFDB026E42F5}" sibTransId="{7C017953-A81E-44FA-8ADF-E0D99BBA6EFB}"/>
    <dgm:cxn modelId="{08EF43E3-0C2E-430C-AD5A-3F2CCE9D7239}" type="presOf" srcId="{7DC619C5-EA9F-4E04-9B48-119D9CAAB221}" destId="{93E80764-024A-4BC9-97D0-F6A2A3D1321D}" srcOrd="0" destOrd="0" presId="urn:microsoft.com/office/officeart/2009/3/layout/IncreasingArrowsProcess"/>
    <dgm:cxn modelId="{61ACAFFE-0B32-4D53-B11C-41DFE8684EFF}" srcId="{7DC619C5-EA9F-4E04-9B48-119D9CAAB221}" destId="{D443A6F0-B55F-4CBC-98E0-FDA0F8EF75A1}" srcOrd="0" destOrd="0" parTransId="{4EAC5CB0-F2AE-4C54-B85E-F9803BBCE5EF}" sibTransId="{9BCE2F43-896F-4E67-84D2-B2B7CE287EED}"/>
    <dgm:cxn modelId="{608275F4-BF73-49C9-8590-AA0C32C4580A}" type="presParOf" srcId="{A2B76B8E-CE87-4878-883C-D2E48E26DDAE}" destId="{6C029EE0-E36D-45A4-841C-623C122AB6CD}" srcOrd="0" destOrd="0" presId="urn:microsoft.com/office/officeart/2009/3/layout/IncreasingArrowsProcess"/>
    <dgm:cxn modelId="{44B735F4-8745-4CB2-AE6F-DF2E977E9F2C}" type="presParOf" srcId="{A2B76B8E-CE87-4878-883C-D2E48E26DDAE}" destId="{777E6A1C-C6BC-43DD-A1FA-628A1385BA3E}" srcOrd="1" destOrd="0" presId="urn:microsoft.com/office/officeart/2009/3/layout/IncreasingArrowsProcess"/>
    <dgm:cxn modelId="{E7EF2110-B483-4546-9532-ED1367DFC843}" type="presParOf" srcId="{A2B76B8E-CE87-4878-883C-D2E48E26DDAE}" destId="{93E80764-024A-4BC9-97D0-F6A2A3D1321D}" srcOrd="2" destOrd="0" presId="urn:microsoft.com/office/officeart/2009/3/layout/IncreasingArrowsProcess"/>
    <dgm:cxn modelId="{6797121F-0E51-488B-8CA0-B32767867717}" type="presParOf" srcId="{A2B76B8E-CE87-4878-883C-D2E48E26DDAE}" destId="{3333F761-1C3E-4357-9825-4E5F36918855}" srcOrd="3" destOrd="0" presId="urn:microsoft.com/office/officeart/2009/3/layout/IncreasingArrowsProcess"/>
    <dgm:cxn modelId="{BF0E00D9-D127-4D73-BB7F-9B272E76D596}" type="presParOf" srcId="{A2B76B8E-CE87-4878-883C-D2E48E26DDAE}" destId="{0ED11ABE-B0F1-47C2-8BE8-4EBFE17BE24F}" srcOrd="4" destOrd="0" presId="urn:microsoft.com/office/officeart/2009/3/layout/IncreasingArrowsProcess"/>
    <dgm:cxn modelId="{FDB67BB4-0088-4877-A552-0554572A672A}" type="presParOf" srcId="{A2B76B8E-CE87-4878-883C-D2E48E26DDAE}" destId="{FED4A5C5-88E3-4E26-BF28-BF4F48B0B21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C573E1-5723-4041-AABF-DF326F55034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934E1FB-A10D-430A-970B-2951E27D00E9}">
      <dgm:prSet phldrT="[Text]"/>
      <dgm:spPr>
        <a:solidFill>
          <a:schemeClr val="accent6"/>
        </a:solidFill>
      </dgm:spPr>
      <dgm:t>
        <a:bodyPr/>
        <a:lstStyle/>
        <a:p>
          <a:r>
            <a:rPr lang="en-US"/>
            <a:t>Problem</a:t>
          </a:r>
        </a:p>
      </dgm:t>
    </dgm:pt>
    <dgm:pt modelId="{7C9F9626-E96B-41E2-BEBB-C368D825AC16}" type="parTrans" cxnId="{02435890-436A-4A07-A196-A51121E188DA}">
      <dgm:prSet/>
      <dgm:spPr/>
      <dgm:t>
        <a:bodyPr/>
        <a:lstStyle/>
        <a:p>
          <a:endParaRPr lang="en-US"/>
        </a:p>
      </dgm:t>
    </dgm:pt>
    <dgm:pt modelId="{F6A7F146-7653-4860-9E21-92CA542D9C6D}" type="sibTrans" cxnId="{02435890-436A-4A07-A196-A51121E188DA}">
      <dgm:prSet/>
      <dgm:spPr/>
      <dgm:t>
        <a:bodyPr/>
        <a:lstStyle/>
        <a:p>
          <a:endParaRPr lang="en-US"/>
        </a:p>
      </dgm:t>
    </dgm:pt>
    <dgm:pt modelId="{7D85FA10-541B-4983-9B20-1834FBCA5C47}">
      <dgm:prSet phldrT="[Text]"/>
      <dgm:spPr>
        <a:ln>
          <a:solidFill>
            <a:schemeClr val="accent6"/>
          </a:solidFill>
        </a:ln>
      </dgm:spPr>
      <dgm:t>
        <a:bodyPr/>
        <a:lstStyle/>
        <a:p>
          <a:r>
            <a:rPr lang="en-US" b="1"/>
            <a:t>Financial Institutions: </a:t>
          </a:r>
          <a:r>
            <a:rPr lang="en-US" b="0"/>
            <a:t>FIs</a:t>
          </a:r>
          <a:r>
            <a:rPr lang="en-US"/>
            <a:t> lack digital payment services. For active members, not having a digital payment option makes transactions, such as loan disbursements or repayments more challenging. With regards to the FIs, not having a digital payment systems means FI’s are missing data that could help them learn from their members and adjust their offerings of products and services for custom-made solutions. </a:t>
          </a:r>
          <a:endParaRPr lang="en-US" b="1"/>
        </a:p>
        <a:p>
          <a:r>
            <a:rPr lang="en-US" b="1"/>
            <a:t>MSMEs</a:t>
          </a:r>
          <a:r>
            <a:rPr lang="en-US"/>
            <a:t>: While digital payment platforms are widespread in the Caribbean, adoption of this tool is low among MSMEs. Accessing digital payment platforms is especially challenging for micro or informal enterprises, preventing them from growing their business and becoming more resilient to COVID-19 style shocks. Additionally, e-commerce sites are not well integrated with digital payment platforms, requiring customers to pay in cash in person or via a separate, non-integrated payment platform, making online shopping less accessible.</a:t>
          </a:r>
        </a:p>
      </dgm:t>
    </dgm:pt>
    <dgm:pt modelId="{FF358136-BDF0-4B0E-8D51-DF465B9DF0E6}" type="parTrans" cxnId="{CFCC5B66-E71F-4A0C-8031-B71E7882E97C}">
      <dgm:prSet/>
      <dgm:spPr/>
      <dgm:t>
        <a:bodyPr/>
        <a:lstStyle/>
        <a:p>
          <a:endParaRPr lang="en-US"/>
        </a:p>
      </dgm:t>
    </dgm:pt>
    <dgm:pt modelId="{48EE1B3E-FE95-427D-933A-16AAF73C3DF7}" type="sibTrans" cxnId="{CFCC5B66-E71F-4A0C-8031-B71E7882E97C}">
      <dgm:prSet/>
      <dgm:spPr/>
      <dgm:t>
        <a:bodyPr/>
        <a:lstStyle/>
        <a:p>
          <a:endParaRPr lang="en-US"/>
        </a:p>
      </dgm:t>
    </dgm:pt>
    <dgm:pt modelId="{7DC619C5-EA9F-4E04-9B48-119D9CAAB221}">
      <dgm:prSet phldrT="[Text]"/>
      <dgm:spPr>
        <a:solidFill>
          <a:schemeClr val="accent6"/>
        </a:solidFill>
      </dgm:spPr>
      <dgm:t>
        <a:bodyPr/>
        <a:lstStyle/>
        <a:p>
          <a:r>
            <a:rPr lang="en-US"/>
            <a:t>Solution</a:t>
          </a:r>
        </a:p>
      </dgm:t>
    </dgm:pt>
    <dgm:pt modelId="{BDCFEF10-7B4C-4BE3-A892-D41BDA2FB285}" type="parTrans" cxnId="{D320657A-7C9A-4C1E-A8A4-896E3B839767}">
      <dgm:prSet/>
      <dgm:spPr/>
      <dgm:t>
        <a:bodyPr/>
        <a:lstStyle/>
        <a:p>
          <a:endParaRPr lang="en-US"/>
        </a:p>
      </dgm:t>
    </dgm:pt>
    <dgm:pt modelId="{83F55C66-119E-44D7-8A11-E879A3F5F623}" type="sibTrans" cxnId="{D320657A-7C9A-4C1E-A8A4-896E3B839767}">
      <dgm:prSet/>
      <dgm:spPr/>
      <dgm:t>
        <a:bodyPr/>
        <a:lstStyle/>
        <a:p>
          <a:endParaRPr lang="en-US"/>
        </a:p>
      </dgm:t>
    </dgm:pt>
    <dgm:pt modelId="{D443A6F0-B55F-4CBC-98E0-FDA0F8EF75A1}">
      <dgm:prSet phldrT="[Text]"/>
      <dgm:spPr>
        <a:ln>
          <a:solidFill>
            <a:schemeClr val="accent6"/>
          </a:solidFill>
        </a:ln>
      </dgm:spPr>
      <dgm:t>
        <a:bodyPr/>
        <a:lstStyle/>
        <a:p>
          <a:pPr>
            <a:buClrTx/>
            <a:buSzTx/>
            <a:buFontTx/>
            <a:buNone/>
          </a:pPr>
          <a:r>
            <a:rPr lang="en-US" b="1"/>
            <a:t>Financial Institutions: </a:t>
          </a:r>
          <a:r>
            <a:rPr lang="en-US"/>
            <a:t>Through digital payments, FI members can initiate, clear and settle any transactions faster, even though a website or mobile application, at any time. These offer immediate and frictionless customer experience, and provide opportunities to explore new solutions, products and services through the collected data. </a:t>
          </a:r>
          <a:endParaRPr lang="en-US" b="1"/>
        </a:p>
        <a:p>
          <a:pPr>
            <a:buClrTx/>
            <a:buSzTx/>
            <a:buFontTx/>
            <a:buNone/>
          </a:pPr>
          <a:r>
            <a:rPr lang="en-US" b="1"/>
            <a:t>MSMEs</a:t>
          </a:r>
          <a:r>
            <a:rPr lang="en-US"/>
            <a:t>: Solutions under this track should facilitate relationships between Financial Institutions and MSMEs or between MSMEs and their customers to promote MSME adoption of digital payment platforms. Solutions could also facilitate stronger integration between digital payment platforms and e-commerce sites.</a:t>
          </a:r>
        </a:p>
      </dgm:t>
    </dgm:pt>
    <dgm:pt modelId="{4EAC5CB0-F2AE-4C54-B85E-F9803BBCE5EF}" type="parTrans" cxnId="{61ACAFFE-0B32-4D53-B11C-41DFE8684EFF}">
      <dgm:prSet/>
      <dgm:spPr/>
      <dgm:t>
        <a:bodyPr/>
        <a:lstStyle/>
        <a:p>
          <a:endParaRPr lang="en-US"/>
        </a:p>
      </dgm:t>
    </dgm:pt>
    <dgm:pt modelId="{9BCE2F43-896F-4E67-84D2-B2B7CE287EED}" type="sibTrans" cxnId="{61ACAFFE-0B32-4D53-B11C-41DFE8684EFF}">
      <dgm:prSet/>
      <dgm:spPr/>
      <dgm:t>
        <a:bodyPr/>
        <a:lstStyle/>
        <a:p>
          <a:endParaRPr lang="en-US"/>
        </a:p>
      </dgm:t>
    </dgm:pt>
    <dgm:pt modelId="{9F1977CA-1861-4F2C-BF25-617B274C83CE}">
      <dgm:prSet phldrT="[Text]"/>
      <dgm:spPr>
        <a:solidFill>
          <a:schemeClr val="accent6"/>
        </a:solidFill>
      </dgm:spPr>
      <dgm:t>
        <a:bodyPr/>
        <a:lstStyle/>
        <a:p>
          <a:r>
            <a:rPr lang="en-US"/>
            <a:t>Example</a:t>
          </a:r>
        </a:p>
      </dgm:t>
    </dgm:pt>
    <dgm:pt modelId="{A9CC22F1-A13B-44C5-9165-6040C88DACB5}" type="parTrans" cxnId="{8B6C2BC0-55C2-4ECD-880D-5946ECE24C42}">
      <dgm:prSet/>
      <dgm:spPr/>
      <dgm:t>
        <a:bodyPr/>
        <a:lstStyle/>
        <a:p>
          <a:endParaRPr lang="en-US"/>
        </a:p>
      </dgm:t>
    </dgm:pt>
    <dgm:pt modelId="{CF471FEF-75E3-4C8A-9756-F5A71BF75EF5}" type="sibTrans" cxnId="{8B6C2BC0-55C2-4ECD-880D-5946ECE24C42}">
      <dgm:prSet/>
      <dgm:spPr/>
      <dgm:t>
        <a:bodyPr/>
        <a:lstStyle/>
        <a:p>
          <a:endParaRPr lang="en-US"/>
        </a:p>
      </dgm:t>
    </dgm:pt>
    <dgm:pt modelId="{F1747821-D0C2-4391-9C81-9BAEC60681E0}">
      <dgm:prSet phldrT="[Text]" custT="1"/>
      <dgm:spPr>
        <a:ln>
          <a:solidFill>
            <a:schemeClr val="accent6"/>
          </a:solidFill>
        </a:ln>
      </dgm:spPr>
      <dgm:t>
        <a:bodyPr/>
        <a:lstStyle/>
        <a:p>
          <a:r>
            <a:rPr lang="en-US" sz="1100" b="1" kern="1200"/>
            <a:t>Financial Institutions: </a:t>
          </a:r>
          <a:r>
            <a:rPr lang="en-US" sz="1100" kern="1200">
              <a:solidFill>
                <a:srgbClr val="455560">
                  <a:hueOff val="0"/>
                  <a:satOff val="0"/>
                  <a:lumOff val="0"/>
                  <a:alphaOff val="0"/>
                </a:srgbClr>
              </a:solidFill>
              <a:latin typeface="Franklin Gothic Book"/>
              <a:ea typeface="+mn-ea"/>
              <a:cs typeface="+mn-cs"/>
            </a:rPr>
            <a:t>Through digital payments, the FI members can find a simple digital tool to transact: either to receive disbursements and automate repayments. Through such tool membership satisfaction can be reinforced due to the limited access to a physical touch point, by offering payment options (e.g., digital wallets). Additionally, members can experience customized product offerings and value-added tools, such as planning and budgeting; and customer retention strategies through loyalty campaigns and rewards.</a:t>
          </a:r>
        </a:p>
        <a:p>
          <a:r>
            <a:rPr lang="en-US" sz="1100" b="1" kern="1200"/>
            <a:t>MSMEs</a:t>
          </a:r>
          <a:r>
            <a:rPr lang="en-US" sz="1100" kern="1200"/>
            <a:t>: Convenience stores that used to operate only with cash, migrated to e-commerce and delivery platforms in order to survive during the pandemic. Then the creation of a simple payments system connected to a useful e-commerce platform of specific products is valuable mainly for not familiarized businesses. </a:t>
          </a:r>
        </a:p>
      </dgm:t>
    </dgm:pt>
    <dgm:pt modelId="{0391DCD1-4859-48F4-8A44-AFDB026E42F5}" type="parTrans" cxnId="{20F7F0DF-85A1-4FF3-B59F-125EF3A114EA}">
      <dgm:prSet/>
      <dgm:spPr/>
      <dgm:t>
        <a:bodyPr/>
        <a:lstStyle/>
        <a:p>
          <a:endParaRPr lang="en-US"/>
        </a:p>
      </dgm:t>
    </dgm:pt>
    <dgm:pt modelId="{7C017953-A81E-44FA-8ADF-E0D99BBA6EFB}" type="sibTrans" cxnId="{20F7F0DF-85A1-4FF3-B59F-125EF3A114EA}">
      <dgm:prSet/>
      <dgm:spPr/>
      <dgm:t>
        <a:bodyPr/>
        <a:lstStyle/>
        <a:p>
          <a:endParaRPr lang="en-US"/>
        </a:p>
      </dgm:t>
    </dgm:pt>
    <dgm:pt modelId="{A2B76B8E-CE87-4878-883C-D2E48E26DDAE}" type="pres">
      <dgm:prSet presAssocID="{B7C573E1-5723-4041-AABF-DF326F55034F}" presName="Name0" presStyleCnt="0">
        <dgm:presLayoutVars>
          <dgm:chMax val="5"/>
          <dgm:chPref val="5"/>
          <dgm:dir/>
          <dgm:animLvl val="lvl"/>
        </dgm:presLayoutVars>
      </dgm:prSet>
      <dgm:spPr/>
    </dgm:pt>
    <dgm:pt modelId="{6C029EE0-E36D-45A4-841C-623C122AB6CD}" type="pres">
      <dgm:prSet presAssocID="{7934E1FB-A10D-430A-970B-2951E27D00E9}" presName="parentText1" presStyleLbl="node1" presStyleIdx="0" presStyleCnt="3">
        <dgm:presLayoutVars>
          <dgm:chMax/>
          <dgm:chPref val="3"/>
          <dgm:bulletEnabled val="1"/>
        </dgm:presLayoutVars>
      </dgm:prSet>
      <dgm:spPr/>
    </dgm:pt>
    <dgm:pt modelId="{777E6A1C-C6BC-43DD-A1FA-628A1385BA3E}" type="pres">
      <dgm:prSet presAssocID="{7934E1FB-A10D-430A-970B-2951E27D00E9}" presName="childText1" presStyleLbl="solidAlignAcc1" presStyleIdx="0" presStyleCnt="3" custScaleY="117382" custLinFactNeighborX="195" custLinFactNeighborY="7071">
        <dgm:presLayoutVars>
          <dgm:chMax val="0"/>
          <dgm:chPref val="0"/>
          <dgm:bulletEnabled val="1"/>
        </dgm:presLayoutVars>
      </dgm:prSet>
      <dgm:spPr/>
    </dgm:pt>
    <dgm:pt modelId="{93E80764-024A-4BC9-97D0-F6A2A3D1321D}" type="pres">
      <dgm:prSet presAssocID="{7DC619C5-EA9F-4E04-9B48-119D9CAAB221}" presName="parentText2" presStyleLbl="node1" presStyleIdx="1" presStyleCnt="3">
        <dgm:presLayoutVars>
          <dgm:chMax/>
          <dgm:chPref val="3"/>
          <dgm:bulletEnabled val="1"/>
        </dgm:presLayoutVars>
      </dgm:prSet>
      <dgm:spPr/>
    </dgm:pt>
    <dgm:pt modelId="{3333F761-1C3E-4357-9825-4E5F36918855}" type="pres">
      <dgm:prSet presAssocID="{7DC619C5-EA9F-4E04-9B48-119D9CAAB221}" presName="childText2" presStyleLbl="solidAlignAcc1" presStyleIdx="1" presStyleCnt="3" custScaleY="109343" custLinFactNeighborX="195" custLinFactNeighborY="3857">
        <dgm:presLayoutVars>
          <dgm:chMax val="0"/>
          <dgm:chPref val="0"/>
          <dgm:bulletEnabled val="1"/>
        </dgm:presLayoutVars>
      </dgm:prSet>
      <dgm:spPr/>
    </dgm:pt>
    <dgm:pt modelId="{0ED11ABE-B0F1-47C2-8BE8-4EBFE17BE24F}" type="pres">
      <dgm:prSet presAssocID="{9F1977CA-1861-4F2C-BF25-617B274C83CE}" presName="parentText3" presStyleLbl="node1" presStyleIdx="2" presStyleCnt="3">
        <dgm:presLayoutVars>
          <dgm:chMax/>
          <dgm:chPref val="3"/>
          <dgm:bulletEnabled val="1"/>
        </dgm:presLayoutVars>
      </dgm:prSet>
      <dgm:spPr/>
    </dgm:pt>
    <dgm:pt modelId="{FED4A5C5-88E3-4E26-BF28-BF4F48B0B21F}" type="pres">
      <dgm:prSet presAssocID="{9F1977CA-1861-4F2C-BF25-617B274C83CE}" presName="childText3" presStyleLbl="solidAlignAcc1" presStyleIdx="2" presStyleCnt="3" custScaleY="109076" custLinFactNeighborY="3044">
        <dgm:presLayoutVars>
          <dgm:chMax val="0"/>
          <dgm:chPref val="0"/>
          <dgm:bulletEnabled val="1"/>
        </dgm:presLayoutVars>
      </dgm:prSet>
      <dgm:spPr/>
    </dgm:pt>
  </dgm:ptLst>
  <dgm:cxnLst>
    <dgm:cxn modelId="{3AD38812-6A48-4937-9D6B-7742121A60E6}" type="presOf" srcId="{B7C573E1-5723-4041-AABF-DF326F55034F}" destId="{A2B76B8E-CE87-4878-883C-D2E48E26DDAE}" srcOrd="0" destOrd="0" presId="urn:microsoft.com/office/officeart/2009/3/layout/IncreasingArrowsProcess"/>
    <dgm:cxn modelId="{94CF2860-CDE6-4CB7-8E2A-C7F9718E3069}" type="presOf" srcId="{7D85FA10-541B-4983-9B20-1834FBCA5C47}" destId="{777E6A1C-C6BC-43DD-A1FA-628A1385BA3E}" srcOrd="0" destOrd="0" presId="urn:microsoft.com/office/officeart/2009/3/layout/IncreasingArrowsProcess"/>
    <dgm:cxn modelId="{CFCC5B66-E71F-4A0C-8031-B71E7882E97C}" srcId="{7934E1FB-A10D-430A-970B-2951E27D00E9}" destId="{7D85FA10-541B-4983-9B20-1834FBCA5C47}" srcOrd="0" destOrd="0" parTransId="{FF358136-BDF0-4B0E-8D51-DF465B9DF0E6}" sibTransId="{48EE1B3E-FE95-427D-933A-16AAF73C3DF7}"/>
    <dgm:cxn modelId="{D320657A-7C9A-4C1E-A8A4-896E3B839767}" srcId="{B7C573E1-5723-4041-AABF-DF326F55034F}" destId="{7DC619C5-EA9F-4E04-9B48-119D9CAAB221}" srcOrd="1" destOrd="0" parTransId="{BDCFEF10-7B4C-4BE3-A892-D41BDA2FB285}" sibTransId="{83F55C66-119E-44D7-8A11-E879A3F5F623}"/>
    <dgm:cxn modelId="{9941047D-55BF-43D9-B358-A26E4917AA86}" type="presOf" srcId="{9F1977CA-1861-4F2C-BF25-617B274C83CE}" destId="{0ED11ABE-B0F1-47C2-8BE8-4EBFE17BE24F}" srcOrd="0" destOrd="0" presId="urn:microsoft.com/office/officeart/2009/3/layout/IncreasingArrowsProcess"/>
    <dgm:cxn modelId="{6254268A-CAD0-492A-A906-9A987926B851}" type="presOf" srcId="{7934E1FB-A10D-430A-970B-2951E27D00E9}" destId="{6C029EE0-E36D-45A4-841C-623C122AB6CD}" srcOrd="0" destOrd="0" presId="urn:microsoft.com/office/officeart/2009/3/layout/IncreasingArrowsProcess"/>
    <dgm:cxn modelId="{02435890-436A-4A07-A196-A51121E188DA}" srcId="{B7C573E1-5723-4041-AABF-DF326F55034F}" destId="{7934E1FB-A10D-430A-970B-2951E27D00E9}" srcOrd="0" destOrd="0" parTransId="{7C9F9626-E96B-41E2-BEBB-C368D825AC16}" sibTransId="{F6A7F146-7653-4860-9E21-92CA542D9C6D}"/>
    <dgm:cxn modelId="{8B6C2BC0-55C2-4ECD-880D-5946ECE24C42}" srcId="{B7C573E1-5723-4041-AABF-DF326F55034F}" destId="{9F1977CA-1861-4F2C-BF25-617B274C83CE}" srcOrd="2" destOrd="0" parTransId="{A9CC22F1-A13B-44C5-9165-6040C88DACB5}" sibTransId="{CF471FEF-75E3-4C8A-9756-F5A71BF75EF5}"/>
    <dgm:cxn modelId="{49317DC9-0B64-43E1-BD49-D4B3151053C7}" type="presOf" srcId="{D443A6F0-B55F-4CBC-98E0-FDA0F8EF75A1}" destId="{3333F761-1C3E-4357-9825-4E5F36918855}" srcOrd="0" destOrd="0" presId="urn:microsoft.com/office/officeart/2009/3/layout/IncreasingArrowsProcess"/>
    <dgm:cxn modelId="{30C61DD9-9EB9-4278-A5FD-26146EC28B23}" type="presOf" srcId="{F1747821-D0C2-4391-9C81-9BAEC60681E0}" destId="{FED4A5C5-88E3-4E26-BF28-BF4F48B0B21F}" srcOrd="0" destOrd="0" presId="urn:microsoft.com/office/officeart/2009/3/layout/IncreasingArrowsProcess"/>
    <dgm:cxn modelId="{20F7F0DF-85A1-4FF3-B59F-125EF3A114EA}" srcId="{9F1977CA-1861-4F2C-BF25-617B274C83CE}" destId="{F1747821-D0C2-4391-9C81-9BAEC60681E0}" srcOrd="0" destOrd="0" parTransId="{0391DCD1-4859-48F4-8A44-AFDB026E42F5}" sibTransId="{7C017953-A81E-44FA-8ADF-E0D99BBA6EFB}"/>
    <dgm:cxn modelId="{08EF43E3-0C2E-430C-AD5A-3F2CCE9D7239}" type="presOf" srcId="{7DC619C5-EA9F-4E04-9B48-119D9CAAB221}" destId="{93E80764-024A-4BC9-97D0-F6A2A3D1321D}" srcOrd="0" destOrd="0" presId="urn:microsoft.com/office/officeart/2009/3/layout/IncreasingArrowsProcess"/>
    <dgm:cxn modelId="{61ACAFFE-0B32-4D53-B11C-41DFE8684EFF}" srcId="{7DC619C5-EA9F-4E04-9B48-119D9CAAB221}" destId="{D443A6F0-B55F-4CBC-98E0-FDA0F8EF75A1}" srcOrd="0" destOrd="0" parTransId="{4EAC5CB0-F2AE-4C54-B85E-F9803BBCE5EF}" sibTransId="{9BCE2F43-896F-4E67-84D2-B2B7CE287EED}"/>
    <dgm:cxn modelId="{608275F4-BF73-49C9-8590-AA0C32C4580A}" type="presParOf" srcId="{A2B76B8E-CE87-4878-883C-D2E48E26DDAE}" destId="{6C029EE0-E36D-45A4-841C-623C122AB6CD}" srcOrd="0" destOrd="0" presId="urn:microsoft.com/office/officeart/2009/3/layout/IncreasingArrowsProcess"/>
    <dgm:cxn modelId="{44B735F4-8745-4CB2-AE6F-DF2E977E9F2C}" type="presParOf" srcId="{A2B76B8E-CE87-4878-883C-D2E48E26DDAE}" destId="{777E6A1C-C6BC-43DD-A1FA-628A1385BA3E}" srcOrd="1" destOrd="0" presId="urn:microsoft.com/office/officeart/2009/3/layout/IncreasingArrowsProcess"/>
    <dgm:cxn modelId="{E7EF2110-B483-4546-9532-ED1367DFC843}" type="presParOf" srcId="{A2B76B8E-CE87-4878-883C-D2E48E26DDAE}" destId="{93E80764-024A-4BC9-97D0-F6A2A3D1321D}" srcOrd="2" destOrd="0" presId="urn:microsoft.com/office/officeart/2009/3/layout/IncreasingArrowsProcess"/>
    <dgm:cxn modelId="{6797121F-0E51-488B-8CA0-B32767867717}" type="presParOf" srcId="{A2B76B8E-CE87-4878-883C-D2E48E26DDAE}" destId="{3333F761-1C3E-4357-9825-4E5F36918855}" srcOrd="3" destOrd="0" presId="urn:microsoft.com/office/officeart/2009/3/layout/IncreasingArrowsProcess"/>
    <dgm:cxn modelId="{BF0E00D9-D127-4D73-BB7F-9B272E76D596}" type="presParOf" srcId="{A2B76B8E-CE87-4878-883C-D2E48E26DDAE}" destId="{0ED11ABE-B0F1-47C2-8BE8-4EBFE17BE24F}" srcOrd="4" destOrd="0" presId="urn:microsoft.com/office/officeart/2009/3/layout/IncreasingArrowsProcess"/>
    <dgm:cxn modelId="{FDB67BB4-0088-4877-A552-0554572A672A}" type="presParOf" srcId="{A2B76B8E-CE87-4878-883C-D2E48E26DDAE}" destId="{FED4A5C5-88E3-4E26-BF28-BF4F48B0B21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72B7F0-E987-4746-BA01-F842D2835184}" type="doc">
      <dgm:prSet loTypeId="urn:microsoft.com/office/officeart/2005/8/layout/hProcess4" loCatId="process" qsTypeId="urn:microsoft.com/office/officeart/2005/8/quickstyle/simple1" qsCatId="simple" csTypeId="urn:microsoft.com/office/officeart/2005/8/colors/accent1_4" csCatId="accent1" phldr="1"/>
      <dgm:spPr/>
      <dgm:t>
        <a:bodyPr/>
        <a:lstStyle/>
        <a:p>
          <a:endParaRPr lang="en-GB"/>
        </a:p>
      </dgm:t>
    </dgm:pt>
    <dgm:pt modelId="{2C5DF73E-69C4-41A6-B559-A1F4A019F63A}">
      <dgm:prSet phldrT="[Text]"/>
      <dgm:spPr/>
      <dgm:t>
        <a:bodyPr/>
        <a:lstStyle/>
        <a:p>
          <a:r>
            <a:rPr lang="en-GB"/>
            <a:t>Social Impact with specific groups </a:t>
          </a:r>
        </a:p>
      </dgm:t>
    </dgm:pt>
    <dgm:pt modelId="{B8DF4CB7-DB5E-4BA6-AACF-5EEFA2CB5D26}" type="parTrans" cxnId="{C5957BEF-2833-41D0-A22C-877F98333506}">
      <dgm:prSet/>
      <dgm:spPr/>
      <dgm:t>
        <a:bodyPr/>
        <a:lstStyle/>
        <a:p>
          <a:endParaRPr lang="en-GB"/>
        </a:p>
      </dgm:t>
    </dgm:pt>
    <dgm:pt modelId="{FC588680-746A-4814-A4C7-A3D7C76F06A2}" type="sibTrans" cxnId="{C5957BEF-2833-41D0-A22C-877F98333506}">
      <dgm:prSet/>
      <dgm:spPr/>
      <dgm:t>
        <a:bodyPr/>
        <a:lstStyle/>
        <a:p>
          <a:endParaRPr lang="en-GB"/>
        </a:p>
      </dgm:t>
    </dgm:pt>
    <dgm:pt modelId="{ED230447-F941-449D-9041-463BACE663A6}">
      <dgm:prSet phldrT="[Text]" custT="1"/>
      <dgm:spPr/>
      <dgm:t>
        <a:bodyPr anchor="ctr"/>
        <a:lstStyle/>
        <a:p>
          <a:pPr>
            <a:buNone/>
          </a:pPr>
          <a:r>
            <a:rPr lang="es-MX" sz="1050"/>
            <a:t>	</a:t>
          </a:r>
          <a:r>
            <a:rPr lang="es-MX" sz="1400"/>
            <a:t>Support </a:t>
          </a:r>
          <a:r>
            <a:rPr lang="es-MX" sz="1400" err="1"/>
            <a:t>female</a:t>
          </a:r>
          <a:r>
            <a:rPr lang="es-MX" sz="1400"/>
            <a:t> </a:t>
          </a:r>
          <a:r>
            <a:rPr lang="es-MX" sz="1400" err="1"/>
            <a:t>entrepreneurs</a:t>
          </a:r>
          <a:r>
            <a:rPr lang="es-MX" sz="1400"/>
            <a:t> and </a:t>
          </a:r>
          <a:r>
            <a:rPr lang="en-US" sz="1400" noProof="0"/>
            <a:t>women’s</a:t>
          </a:r>
          <a:r>
            <a:rPr lang="es-MX" sz="1400"/>
            <a:t> </a:t>
          </a:r>
          <a:r>
            <a:rPr lang="es-MX" sz="1400" err="1"/>
            <a:t>empowerment</a:t>
          </a:r>
          <a:endParaRPr lang="en-GB" sz="1400"/>
        </a:p>
      </dgm:t>
    </dgm:pt>
    <dgm:pt modelId="{DE10F567-A398-4006-9459-05C9742D6A62}" type="parTrans" cxnId="{868670E1-6BDA-4FB9-864B-526E7F85A42B}">
      <dgm:prSet/>
      <dgm:spPr/>
      <dgm:t>
        <a:bodyPr/>
        <a:lstStyle/>
        <a:p>
          <a:endParaRPr lang="en-GB"/>
        </a:p>
      </dgm:t>
    </dgm:pt>
    <dgm:pt modelId="{489DC86A-EDDE-44D5-BE07-844966A83D75}" type="sibTrans" cxnId="{868670E1-6BDA-4FB9-864B-526E7F85A42B}">
      <dgm:prSet/>
      <dgm:spPr/>
      <dgm:t>
        <a:bodyPr/>
        <a:lstStyle/>
        <a:p>
          <a:endParaRPr lang="en-GB"/>
        </a:p>
      </dgm:t>
    </dgm:pt>
    <dgm:pt modelId="{B0DA71EB-8DCC-4E2F-8B9A-3C6DEA4DCC56}">
      <dgm:prSet phldrT="[Text]"/>
      <dgm:spPr/>
      <dgm:t>
        <a:bodyPr/>
        <a:lstStyle/>
        <a:p>
          <a:r>
            <a:rPr lang="en-GB"/>
            <a:t>Innovation</a:t>
          </a:r>
        </a:p>
      </dgm:t>
    </dgm:pt>
    <dgm:pt modelId="{254662F6-EF1F-4905-8B58-EA1ABC68F978}" type="parTrans" cxnId="{BCE280D1-7712-43C2-BC52-E7167DA2AA5E}">
      <dgm:prSet/>
      <dgm:spPr/>
      <dgm:t>
        <a:bodyPr/>
        <a:lstStyle/>
        <a:p>
          <a:endParaRPr lang="en-GB"/>
        </a:p>
      </dgm:t>
    </dgm:pt>
    <dgm:pt modelId="{2E4189BB-F250-46FE-B65A-8F220735041E}" type="sibTrans" cxnId="{BCE280D1-7712-43C2-BC52-E7167DA2AA5E}">
      <dgm:prSet/>
      <dgm:spPr/>
      <dgm:t>
        <a:bodyPr/>
        <a:lstStyle/>
        <a:p>
          <a:endParaRPr lang="en-GB"/>
        </a:p>
      </dgm:t>
    </dgm:pt>
    <dgm:pt modelId="{3435EE8F-95A4-474B-996A-BDEF9E00FC35}">
      <dgm:prSet phldrT="[Text]" custT="1"/>
      <dgm:spPr/>
      <dgm:t>
        <a:bodyPr anchor="ctr"/>
        <a:lstStyle/>
        <a:p>
          <a:pPr>
            <a:buNone/>
          </a:pPr>
          <a:r>
            <a:rPr lang="es-MX" sz="1600"/>
            <a:t>	</a:t>
          </a:r>
          <a:r>
            <a:rPr lang="es-MX" sz="1600" err="1"/>
            <a:t>Implement</a:t>
          </a:r>
          <a:r>
            <a:rPr lang="es-MX" sz="1600"/>
            <a:t> new and </a:t>
          </a:r>
          <a:r>
            <a:rPr lang="es-MX" sz="1600" err="1"/>
            <a:t>disruptive</a:t>
          </a:r>
          <a:r>
            <a:rPr lang="es-MX" sz="1600"/>
            <a:t> </a:t>
          </a:r>
          <a:r>
            <a:rPr lang="es-MX" sz="1600" err="1"/>
            <a:t>technologies</a:t>
          </a:r>
          <a:r>
            <a:rPr lang="es-MX" sz="1600"/>
            <a:t> </a:t>
          </a:r>
          <a:r>
            <a:rPr lang="es-MX" sz="1600" err="1"/>
            <a:t>for</a:t>
          </a:r>
          <a:r>
            <a:rPr lang="es-MX" sz="1600"/>
            <a:t> </a:t>
          </a:r>
          <a:r>
            <a:rPr lang="es-MX" sz="1600" err="1"/>
            <a:t>the</a:t>
          </a:r>
          <a:r>
            <a:rPr lang="es-MX" sz="1600"/>
            <a:t> </a:t>
          </a:r>
          <a:r>
            <a:rPr lang="es-MX" sz="1600" err="1"/>
            <a:t>region</a:t>
          </a:r>
          <a:endParaRPr lang="en-GB" sz="1600"/>
        </a:p>
      </dgm:t>
    </dgm:pt>
    <dgm:pt modelId="{C0CE1DD3-A7EA-40AA-8BE3-EEC2297C6851}" type="parTrans" cxnId="{91094611-9A55-4530-8723-677C39C96C1A}">
      <dgm:prSet/>
      <dgm:spPr/>
      <dgm:t>
        <a:bodyPr/>
        <a:lstStyle/>
        <a:p>
          <a:endParaRPr lang="en-GB"/>
        </a:p>
      </dgm:t>
    </dgm:pt>
    <dgm:pt modelId="{37E93D94-EC93-4E29-9323-B9F074A51B9E}" type="sibTrans" cxnId="{91094611-9A55-4530-8723-677C39C96C1A}">
      <dgm:prSet/>
      <dgm:spPr/>
      <dgm:t>
        <a:bodyPr/>
        <a:lstStyle/>
        <a:p>
          <a:endParaRPr lang="en-GB"/>
        </a:p>
      </dgm:t>
    </dgm:pt>
    <dgm:pt modelId="{DA42C253-AAFB-4B0D-A7EB-D6AA0A7C14D9}">
      <dgm:prSet phldrT="[Text]"/>
      <dgm:spPr/>
      <dgm:t>
        <a:bodyPr/>
        <a:lstStyle/>
        <a:p>
          <a:r>
            <a:rPr lang="en-GB"/>
            <a:t>Local Solution</a:t>
          </a:r>
        </a:p>
      </dgm:t>
    </dgm:pt>
    <dgm:pt modelId="{417C192A-CDE3-4BA1-84FB-19C3B9D9A423}" type="parTrans" cxnId="{03993700-5913-4A98-8D11-F6FAFAA5A1FD}">
      <dgm:prSet/>
      <dgm:spPr/>
      <dgm:t>
        <a:bodyPr/>
        <a:lstStyle/>
        <a:p>
          <a:endParaRPr lang="en-GB"/>
        </a:p>
      </dgm:t>
    </dgm:pt>
    <dgm:pt modelId="{7AE572EB-D2ED-4FA2-9E64-9A046660EC92}" type="sibTrans" cxnId="{03993700-5913-4A98-8D11-F6FAFAA5A1FD}">
      <dgm:prSet/>
      <dgm:spPr/>
      <dgm:t>
        <a:bodyPr/>
        <a:lstStyle/>
        <a:p>
          <a:endParaRPr lang="en-GB"/>
        </a:p>
      </dgm:t>
    </dgm:pt>
    <dgm:pt modelId="{2C296A52-383E-48FF-8AC4-EF422A881DD4}">
      <dgm:prSet phldrT="[Text]" custT="1"/>
      <dgm:spPr/>
      <dgm:t>
        <a:bodyPr anchor="ctr"/>
        <a:lstStyle/>
        <a:p>
          <a:pPr>
            <a:buNone/>
          </a:pPr>
          <a:r>
            <a:rPr lang="es-MX" sz="1600"/>
            <a:t>	Suppliers </a:t>
          </a:r>
          <a:r>
            <a:rPr lang="es-MX" sz="1600" err="1"/>
            <a:t>should</a:t>
          </a:r>
          <a:r>
            <a:rPr lang="es-MX" sz="1600"/>
            <a:t> be </a:t>
          </a:r>
          <a:r>
            <a:rPr lang="es-MX" sz="1600" err="1"/>
            <a:t>locally</a:t>
          </a:r>
          <a:r>
            <a:rPr lang="es-MX" sz="1600"/>
            <a:t> </a:t>
          </a:r>
          <a:r>
            <a:rPr lang="es-MX" sz="1600" err="1"/>
            <a:t>sourced</a:t>
          </a:r>
          <a:endParaRPr lang="en-GB" sz="1600"/>
        </a:p>
      </dgm:t>
    </dgm:pt>
    <dgm:pt modelId="{D6272DC6-2939-4E5F-871C-B7AAAFE16434}" type="parTrans" cxnId="{71C7C4B9-E6BE-4D6B-A45F-91718AF8E6B7}">
      <dgm:prSet/>
      <dgm:spPr/>
      <dgm:t>
        <a:bodyPr/>
        <a:lstStyle/>
        <a:p>
          <a:endParaRPr lang="en-GB"/>
        </a:p>
      </dgm:t>
    </dgm:pt>
    <dgm:pt modelId="{5B2DD673-3AF3-4880-B507-E7BCB4AEA1C2}" type="sibTrans" cxnId="{71C7C4B9-E6BE-4D6B-A45F-91718AF8E6B7}">
      <dgm:prSet/>
      <dgm:spPr/>
      <dgm:t>
        <a:bodyPr/>
        <a:lstStyle/>
        <a:p>
          <a:endParaRPr lang="en-GB"/>
        </a:p>
      </dgm:t>
    </dgm:pt>
    <dgm:pt modelId="{839BFE2E-A375-4944-94D8-CD103E0111B5}">
      <dgm:prSet custT="1"/>
      <dgm:spPr/>
      <dgm:t>
        <a:bodyPr anchor="ctr"/>
        <a:lstStyle/>
        <a:p>
          <a:pPr>
            <a:buNone/>
          </a:pPr>
          <a:endParaRPr lang="es-MX" sz="1400"/>
        </a:p>
      </dgm:t>
    </dgm:pt>
    <dgm:pt modelId="{E9B04036-F6D9-45B9-B335-6D66364C2D76}" type="parTrans" cxnId="{E4496720-FEE2-4275-955F-6D30E64C1C4E}">
      <dgm:prSet/>
      <dgm:spPr/>
      <dgm:t>
        <a:bodyPr/>
        <a:lstStyle/>
        <a:p>
          <a:endParaRPr lang="en-GB"/>
        </a:p>
      </dgm:t>
    </dgm:pt>
    <dgm:pt modelId="{2D7FA22A-AA5E-4497-BD67-80D375C9CB6A}" type="sibTrans" cxnId="{E4496720-FEE2-4275-955F-6D30E64C1C4E}">
      <dgm:prSet/>
      <dgm:spPr/>
      <dgm:t>
        <a:bodyPr/>
        <a:lstStyle/>
        <a:p>
          <a:endParaRPr lang="en-GB"/>
        </a:p>
      </dgm:t>
    </dgm:pt>
    <dgm:pt modelId="{91D60137-5EE3-421E-8A75-E81634DDE33A}">
      <dgm:prSet custT="1"/>
      <dgm:spPr/>
      <dgm:t>
        <a:bodyPr anchor="ctr"/>
        <a:lstStyle/>
        <a:p>
          <a:pPr>
            <a:buNone/>
          </a:pPr>
          <a:r>
            <a:rPr lang="es-MX" sz="1400"/>
            <a:t>Silver </a:t>
          </a:r>
          <a:r>
            <a:rPr lang="es-MX" sz="1400" err="1"/>
            <a:t>Economy</a:t>
          </a:r>
          <a:endParaRPr lang="es-MX" sz="1400"/>
        </a:p>
      </dgm:t>
    </dgm:pt>
    <dgm:pt modelId="{DC461615-CDC4-4977-9F53-043558931B61}" type="parTrans" cxnId="{8C8656E3-4C3D-4D68-84CF-69159106C703}">
      <dgm:prSet/>
      <dgm:spPr/>
      <dgm:t>
        <a:bodyPr/>
        <a:lstStyle/>
        <a:p>
          <a:endParaRPr lang="en-GB"/>
        </a:p>
      </dgm:t>
    </dgm:pt>
    <dgm:pt modelId="{1C918D07-C51F-4814-B4D9-5571EBE73E91}" type="sibTrans" cxnId="{8C8656E3-4C3D-4D68-84CF-69159106C703}">
      <dgm:prSet/>
      <dgm:spPr/>
      <dgm:t>
        <a:bodyPr/>
        <a:lstStyle/>
        <a:p>
          <a:endParaRPr lang="en-GB"/>
        </a:p>
      </dgm:t>
    </dgm:pt>
    <dgm:pt modelId="{50FDC00A-CEBC-4235-A7BC-2F5BB1FA5B72}">
      <dgm:prSet custT="1"/>
      <dgm:spPr/>
      <dgm:t>
        <a:bodyPr anchor="ctr"/>
        <a:lstStyle/>
        <a:p>
          <a:pPr>
            <a:buNone/>
          </a:pPr>
          <a:endParaRPr lang="es-MX" sz="1400"/>
        </a:p>
      </dgm:t>
    </dgm:pt>
    <dgm:pt modelId="{E87ABC9A-978D-4B26-B44C-3B3EB29D8DC5}" type="parTrans" cxnId="{8DA0903D-18C0-407B-99F2-47D65A02F0A2}">
      <dgm:prSet/>
      <dgm:spPr/>
      <dgm:t>
        <a:bodyPr/>
        <a:lstStyle/>
        <a:p>
          <a:endParaRPr lang="en-GB"/>
        </a:p>
      </dgm:t>
    </dgm:pt>
    <dgm:pt modelId="{209BF83D-C080-49A0-B070-429BB45DEDFE}" type="sibTrans" cxnId="{8DA0903D-18C0-407B-99F2-47D65A02F0A2}">
      <dgm:prSet/>
      <dgm:spPr/>
      <dgm:t>
        <a:bodyPr/>
        <a:lstStyle/>
        <a:p>
          <a:endParaRPr lang="en-GB"/>
        </a:p>
      </dgm:t>
    </dgm:pt>
    <dgm:pt modelId="{FA6DA607-CBA1-40DE-9230-8C439598EBA4}">
      <dgm:prSet custT="1"/>
      <dgm:spPr/>
      <dgm:t>
        <a:bodyPr anchor="ctr"/>
        <a:lstStyle/>
        <a:p>
          <a:pPr>
            <a:buNone/>
          </a:pPr>
          <a:r>
            <a:rPr lang="es-MX" sz="1400" err="1"/>
            <a:t>Youth</a:t>
          </a:r>
          <a:r>
            <a:rPr lang="es-MX" sz="1400"/>
            <a:t> </a:t>
          </a:r>
          <a:r>
            <a:rPr lang="es-MX" sz="1400" err="1"/>
            <a:t>groups</a:t>
          </a:r>
          <a:endParaRPr lang="es-MX" sz="1400"/>
        </a:p>
      </dgm:t>
    </dgm:pt>
    <dgm:pt modelId="{67EDDDDF-C34E-4EF3-BEF3-ADDDE40E49FA}" type="parTrans" cxnId="{C5B84B32-C13D-4439-82BD-28C698472D3A}">
      <dgm:prSet/>
      <dgm:spPr/>
      <dgm:t>
        <a:bodyPr/>
        <a:lstStyle/>
        <a:p>
          <a:endParaRPr lang="en-GB"/>
        </a:p>
      </dgm:t>
    </dgm:pt>
    <dgm:pt modelId="{C8283C8D-6A66-40B1-8391-77713CACA2F5}" type="sibTrans" cxnId="{C5B84B32-C13D-4439-82BD-28C698472D3A}">
      <dgm:prSet/>
      <dgm:spPr/>
      <dgm:t>
        <a:bodyPr/>
        <a:lstStyle/>
        <a:p>
          <a:endParaRPr lang="en-GB"/>
        </a:p>
      </dgm:t>
    </dgm:pt>
    <dgm:pt modelId="{22C29690-778D-4CB1-A5B7-6DA8C541C142}">
      <dgm:prSet/>
      <dgm:spPr/>
      <dgm:t>
        <a:bodyPr/>
        <a:lstStyle/>
        <a:p>
          <a:r>
            <a:rPr lang="en-GB"/>
            <a:t>Demonstrate Impact to MSMEs</a:t>
          </a:r>
        </a:p>
      </dgm:t>
    </dgm:pt>
    <dgm:pt modelId="{1610E09B-ADEE-49FC-9486-B7F22DE207B0}" type="parTrans" cxnId="{26E9F36B-F4B4-4273-BA41-EA809EBAE36F}">
      <dgm:prSet/>
      <dgm:spPr/>
      <dgm:t>
        <a:bodyPr/>
        <a:lstStyle/>
        <a:p>
          <a:endParaRPr lang="en-GB"/>
        </a:p>
      </dgm:t>
    </dgm:pt>
    <dgm:pt modelId="{0D6B6D49-F40F-4CA7-A107-76DA7829357D}" type="sibTrans" cxnId="{26E9F36B-F4B4-4273-BA41-EA809EBAE36F}">
      <dgm:prSet/>
      <dgm:spPr/>
      <dgm:t>
        <a:bodyPr/>
        <a:lstStyle/>
        <a:p>
          <a:endParaRPr lang="en-GB"/>
        </a:p>
      </dgm:t>
    </dgm:pt>
    <dgm:pt modelId="{5748EB67-FF39-4185-9BD1-AB02B9A1324E}">
      <dgm:prSet custT="1"/>
      <dgm:spPr/>
      <dgm:t>
        <a:bodyPr anchor="ctr"/>
        <a:lstStyle/>
        <a:p>
          <a:pPr>
            <a:buNone/>
          </a:pPr>
          <a:r>
            <a:rPr lang="es-MX" sz="1600"/>
            <a:t>	</a:t>
          </a:r>
          <a:r>
            <a:rPr lang="es-MX" sz="1600" err="1"/>
            <a:t>Explain</a:t>
          </a:r>
          <a:r>
            <a:rPr lang="es-MX" sz="1600"/>
            <a:t> </a:t>
          </a:r>
          <a:r>
            <a:rPr lang="es-MX" sz="1600" err="1"/>
            <a:t>the</a:t>
          </a:r>
          <a:r>
            <a:rPr lang="es-MX" sz="1600"/>
            <a:t> </a:t>
          </a:r>
          <a:r>
            <a:rPr lang="es-MX" sz="1600" err="1"/>
            <a:t>expected</a:t>
          </a:r>
          <a:r>
            <a:rPr lang="es-MX" sz="1600"/>
            <a:t> </a:t>
          </a:r>
          <a:r>
            <a:rPr lang="es-MX" sz="1600" err="1"/>
            <a:t>direct</a:t>
          </a:r>
          <a:r>
            <a:rPr lang="es-MX" sz="1600"/>
            <a:t> and </a:t>
          </a:r>
          <a:r>
            <a:rPr lang="es-MX" sz="1600" err="1"/>
            <a:t>indirect</a:t>
          </a:r>
          <a:r>
            <a:rPr lang="es-MX" sz="1600"/>
            <a:t> </a:t>
          </a:r>
          <a:r>
            <a:rPr lang="es-MX" sz="1600" err="1"/>
            <a:t>impact</a:t>
          </a:r>
          <a:r>
            <a:rPr lang="es-MX" sz="1600"/>
            <a:t> </a:t>
          </a:r>
          <a:r>
            <a:rPr lang="es-MX" sz="1600" err="1"/>
            <a:t>on</a:t>
          </a:r>
          <a:r>
            <a:rPr lang="es-MX" sz="1600"/>
            <a:t> </a:t>
          </a:r>
          <a:r>
            <a:rPr lang="es-MX" sz="1600" err="1"/>
            <a:t>MSMEs</a:t>
          </a:r>
          <a:endParaRPr lang="en-GB" sz="1600"/>
        </a:p>
      </dgm:t>
    </dgm:pt>
    <dgm:pt modelId="{90B0E980-8388-4C9E-A2B7-2EC4FAC87990}" type="parTrans" cxnId="{BEAA9BFB-C85D-4959-9A04-FD1246B388EA}">
      <dgm:prSet/>
      <dgm:spPr/>
      <dgm:t>
        <a:bodyPr/>
        <a:lstStyle/>
        <a:p>
          <a:endParaRPr lang="en-GB"/>
        </a:p>
      </dgm:t>
    </dgm:pt>
    <dgm:pt modelId="{453B21AB-DCBF-4264-BD76-E0D3C9487603}" type="sibTrans" cxnId="{BEAA9BFB-C85D-4959-9A04-FD1246B388EA}">
      <dgm:prSet/>
      <dgm:spPr/>
      <dgm:t>
        <a:bodyPr/>
        <a:lstStyle/>
        <a:p>
          <a:endParaRPr lang="en-GB"/>
        </a:p>
      </dgm:t>
    </dgm:pt>
    <dgm:pt modelId="{479B74AA-07E4-4F73-8C99-3E7DF83C4529}" type="pres">
      <dgm:prSet presAssocID="{E372B7F0-E987-4746-BA01-F842D2835184}" presName="Name0" presStyleCnt="0">
        <dgm:presLayoutVars>
          <dgm:dir/>
          <dgm:animLvl val="lvl"/>
          <dgm:resizeHandles val="exact"/>
        </dgm:presLayoutVars>
      </dgm:prSet>
      <dgm:spPr/>
    </dgm:pt>
    <dgm:pt modelId="{A11D1F83-AFDC-4821-9636-F6514F4A932A}" type="pres">
      <dgm:prSet presAssocID="{E372B7F0-E987-4746-BA01-F842D2835184}" presName="tSp" presStyleCnt="0"/>
      <dgm:spPr/>
    </dgm:pt>
    <dgm:pt modelId="{2984CF82-0B14-431A-9D02-AE07EB3B6A24}" type="pres">
      <dgm:prSet presAssocID="{E372B7F0-E987-4746-BA01-F842D2835184}" presName="bSp" presStyleCnt="0"/>
      <dgm:spPr/>
    </dgm:pt>
    <dgm:pt modelId="{63AC1FD0-7633-4AAD-B7B9-AC57D12C59B3}" type="pres">
      <dgm:prSet presAssocID="{E372B7F0-E987-4746-BA01-F842D2835184}" presName="process" presStyleCnt="0"/>
      <dgm:spPr/>
    </dgm:pt>
    <dgm:pt modelId="{0B51B38C-C0F7-4884-AE24-D707418B63C9}" type="pres">
      <dgm:prSet presAssocID="{2C5DF73E-69C4-41A6-B559-A1F4A019F63A}" presName="composite1" presStyleCnt="0"/>
      <dgm:spPr/>
    </dgm:pt>
    <dgm:pt modelId="{8627AE14-0027-463A-922F-569C3D1DAAF8}" type="pres">
      <dgm:prSet presAssocID="{2C5DF73E-69C4-41A6-B559-A1F4A019F63A}" presName="dummyNode1" presStyleLbl="node1" presStyleIdx="0" presStyleCnt="4"/>
      <dgm:spPr/>
    </dgm:pt>
    <dgm:pt modelId="{56FF90B6-2E16-4CF5-BAD3-9B24A27784BE}" type="pres">
      <dgm:prSet presAssocID="{2C5DF73E-69C4-41A6-B559-A1F4A019F63A}" presName="childNode1" presStyleLbl="bgAcc1" presStyleIdx="0" presStyleCnt="4" custScaleY="164805">
        <dgm:presLayoutVars>
          <dgm:bulletEnabled val="1"/>
        </dgm:presLayoutVars>
      </dgm:prSet>
      <dgm:spPr/>
    </dgm:pt>
    <dgm:pt modelId="{0CCAC584-E40E-4779-94EB-EC0E66B255A0}" type="pres">
      <dgm:prSet presAssocID="{2C5DF73E-69C4-41A6-B559-A1F4A019F63A}" presName="childNode1tx" presStyleLbl="bgAcc1" presStyleIdx="0" presStyleCnt="4">
        <dgm:presLayoutVars>
          <dgm:bulletEnabled val="1"/>
        </dgm:presLayoutVars>
      </dgm:prSet>
      <dgm:spPr/>
    </dgm:pt>
    <dgm:pt modelId="{011CDD30-ECDD-400C-B0D1-9BB1CCD41AA1}" type="pres">
      <dgm:prSet presAssocID="{2C5DF73E-69C4-41A6-B559-A1F4A019F63A}" presName="parentNode1" presStyleLbl="node1" presStyleIdx="0" presStyleCnt="4" custLinFactNeighborY="58175">
        <dgm:presLayoutVars>
          <dgm:chMax val="1"/>
          <dgm:bulletEnabled val="1"/>
        </dgm:presLayoutVars>
      </dgm:prSet>
      <dgm:spPr/>
    </dgm:pt>
    <dgm:pt modelId="{E7740C2D-B269-4DC4-929D-FDDD5353F7D1}" type="pres">
      <dgm:prSet presAssocID="{2C5DF73E-69C4-41A6-B559-A1F4A019F63A}" presName="connSite1" presStyleCnt="0"/>
      <dgm:spPr/>
    </dgm:pt>
    <dgm:pt modelId="{801EE029-CE69-48C9-89CF-F3D0BE72C139}" type="pres">
      <dgm:prSet presAssocID="{FC588680-746A-4814-A4C7-A3D7C76F06A2}" presName="Name9" presStyleLbl="sibTrans2D1" presStyleIdx="0" presStyleCnt="3"/>
      <dgm:spPr/>
    </dgm:pt>
    <dgm:pt modelId="{4D3608CD-26B5-4DCA-AC7A-1D653013B436}" type="pres">
      <dgm:prSet presAssocID="{B0DA71EB-8DCC-4E2F-8B9A-3C6DEA4DCC56}" presName="composite2" presStyleCnt="0"/>
      <dgm:spPr/>
    </dgm:pt>
    <dgm:pt modelId="{118E3DA1-BB86-4D43-A45D-55E42FF4E613}" type="pres">
      <dgm:prSet presAssocID="{B0DA71EB-8DCC-4E2F-8B9A-3C6DEA4DCC56}" presName="dummyNode2" presStyleLbl="node1" presStyleIdx="0" presStyleCnt="4"/>
      <dgm:spPr/>
    </dgm:pt>
    <dgm:pt modelId="{43C4E7B8-56BE-4954-A78D-788661A519B0}" type="pres">
      <dgm:prSet presAssocID="{B0DA71EB-8DCC-4E2F-8B9A-3C6DEA4DCC56}" presName="childNode2" presStyleLbl="bgAcc1" presStyleIdx="1" presStyleCnt="4" custScaleY="129873">
        <dgm:presLayoutVars>
          <dgm:bulletEnabled val="1"/>
        </dgm:presLayoutVars>
      </dgm:prSet>
      <dgm:spPr/>
    </dgm:pt>
    <dgm:pt modelId="{281106EC-C6CE-4AC1-B97B-F09B38B86634}" type="pres">
      <dgm:prSet presAssocID="{B0DA71EB-8DCC-4E2F-8B9A-3C6DEA4DCC56}" presName="childNode2tx" presStyleLbl="bgAcc1" presStyleIdx="1" presStyleCnt="4">
        <dgm:presLayoutVars>
          <dgm:bulletEnabled val="1"/>
        </dgm:presLayoutVars>
      </dgm:prSet>
      <dgm:spPr/>
    </dgm:pt>
    <dgm:pt modelId="{93CAEAA1-D313-4E73-BFD3-C9987AFB7554}" type="pres">
      <dgm:prSet presAssocID="{B0DA71EB-8DCC-4E2F-8B9A-3C6DEA4DCC56}" presName="parentNode2" presStyleLbl="node1" presStyleIdx="1" presStyleCnt="4">
        <dgm:presLayoutVars>
          <dgm:chMax val="0"/>
          <dgm:bulletEnabled val="1"/>
        </dgm:presLayoutVars>
      </dgm:prSet>
      <dgm:spPr/>
    </dgm:pt>
    <dgm:pt modelId="{8BAAF972-106C-4083-A3FF-D11CFAB250B1}" type="pres">
      <dgm:prSet presAssocID="{B0DA71EB-8DCC-4E2F-8B9A-3C6DEA4DCC56}" presName="connSite2" presStyleCnt="0"/>
      <dgm:spPr/>
    </dgm:pt>
    <dgm:pt modelId="{65336498-3EA2-495F-B319-D6F5AE2E1971}" type="pres">
      <dgm:prSet presAssocID="{2E4189BB-F250-46FE-B65A-8F220735041E}" presName="Name18" presStyleLbl="sibTrans2D1" presStyleIdx="1" presStyleCnt="3"/>
      <dgm:spPr/>
    </dgm:pt>
    <dgm:pt modelId="{C4FAB7B9-049A-46B9-AE3A-3FD7F67D76F6}" type="pres">
      <dgm:prSet presAssocID="{DA42C253-AAFB-4B0D-A7EB-D6AA0A7C14D9}" presName="composite1" presStyleCnt="0"/>
      <dgm:spPr/>
    </dgm:pt>
    <dgm:pt modelId="{BFBF5DEE-8593-4DD0-AC2F-86A12B786527}" type="pres">
      <dgm:prSet presAssocID="{DA42C253-AAFB-4B0D-A7EB-D6AA0A7C14D9}" presName="dummyNode1" presStyleLbl="node1" presStyleIdx="1" presStyleCnt="4"/>
      <dgm:spPr/>
    </dgm:pt>
    <dgm:pt modelId="{9BBA6A7D-E072-4C01-8F37-30DABDCFAF3A}" type="pres">
      <dgm:prSet presAssocID="{DA42C253-AAFB-4B0D-A7EB-D6AA0A7C14D9}" presName="childNode1" presStyleLbl="bgAcc1" presStyleIdx="2" presStyleCnt="4" custScaleY="123243">
        <dgm:presLayoutVars>
          <dgm:bulletEnabled val="1"/>
        </dgm:presLayoutVars>
      </dgm:prSet>
      <dgm:spPr/>
    </dgm:pt>
    <dgm:pt modelId="{B3328B79-5D86-49C1-8CA9-33B9C018DD96}" type="pres">
      <dgm:prSet presAssocID="{DA42C253-AAFB-4B0D-A7EB-D6AA0A7C14D9}" presName="childNode1tx" presStyleLbl="bgAcc1" presStyleIdx="2" presStyleCnt="4">
        <dgm:presLayoutVars>
          <dgm:bulletEnabled val="1"/>
        </dgm:presLayoutVars>
      </dgm:prSet>
      <dgm:spPr/>
    </dgm:pt>
    <dgm:pt modelId="{F53D6802-954D-4243-B93E-432FE53A2AD9}" type="pres">
      <dgm:prSet presAssocID="{DA42C253-AAFB-4B0D-A7EB-D6AA0A7C14D9}" presName="parentNode1" presStyleLbl="node1" presStyleIdx="2" presStyleCnt="4">
        <dgm:presLayoutVars>
          <dgm:chMax val="1"/>
          <dgm:bulletEnabled val="1"/>
        </dgm:presLayoutVars>
      </dgm:prSet>
      <dgm:spPr/>
    </dgm:pt>
    <dgm:pt modelId="{A87A3358-5321-47FA-A650-7DC62C0C9912}" type="pres">
      <dgm:prSet presAssocID="{DA42C253-AAFB-4B0D-A7EB-D6AA0A7C14D9}" presName="connSite1" presStyleCnt="0"/>
      <dgm:spPr/>
    </dgm:pt>
    <dgm:pt modelId="{8AC5900C-2C8B-4829-9000-76D101770991}" type="pres">
      <dgm:prSet presAssocID="{7AE572EB-D2ED-4FA2-9E64-9A046660EC92}" presName="Name9" presStyleLbl="sibTrans2D1" presStyleIdx="2" presStyleCnt="3"/>
      <dgm:spPr/>
    </dgm:pt>
    <dgm:pt modelId="{0C665C90-F849-4C81-9AFE-95FA384CAC78}" type="pres">
      <dgm:prSet presAssocID="{22C29690-778D-4CB1-A5B7-6DA8C541C142}" presName="composite2" presStyleCnt="0"/>
      <dgm:spPr/>
    </dgm:pt>
    <dgm:pt modelId="{820E37C6-F667-4800-883F-0C0C56A06784}" type="pres">
      <dgm:prSet presAssocID="{22C29690-778D-4CB1-A5B7-6DA8C541C142}" presName="dummyNode2" presStyleLbl="node1" presStyleIdx="2" presStyleCnt="4"/>
      <dgm:spPr/>
    </dgm:pt>
    <dgm:pt modelId="{28C3B88F-6677-4602-8544-AEEB6FE78C48}" type="pres">
      <dgm:prSet presAssocID="{22C29690-778D-4CB1-A5B7-6DA8C541C142}" presName="childNode2" presStyleLbl="bgAcc1" presStyleIdx="3" presStyleCnt="4" custScaleY="142445">
        <dgm:presLayoutVars>
          <dgm:bulletEnabled val="1"/>
        </dgm:presLayoutVars>
      </dgm:prSet>
      <dgm:spPr/>
    </dgm:pt>
    <dgm:pt modelId="{9C9C9578-C6D4-43AF-A4E5-F5376FBCCA47}" type="pres">
      <dgm:prSet presAssocID="{22C29690-778D-4CB1-A5B7-6DA8C541C142}" presName="childNode2tx" presStyleLbl="bgAcc1" presStyleIdx="3" presStyleCnt="4">
        <dgm:presLayoutVars>
          <dgm:bulletEnabled val="1"/>
        </dgm:presLayoutVars>
      </dgm:prSet>
      <dgm:spPr/>
    </dgm:pt>
    <dgm:pt modelId="{DAC11074-A8D0-4273-92D3-A22EE6BC24A3}" type="pres">
      <dgm:prSet presAssocID="{22C29690-778D-4CB1-A5B7-6DA8C541C142}" presName="parentNode2" presStyleLbl="node1" presStyleIdx="3" presStyleCnt="4" custLinFactNeighborY="-36179">
        <dgm:presLayoutVars>
          <dgm:chMax val="0"/>
          <dgm:bulletEnabled val="1"/>
        </dgm:presLayoutVars>
      </dgm:prSet>
      <dgm:spPr/>
    </dgm:pt>
    <dgm:pt modelId="{D6CFF792-43C3-45F2-9BEC-C51750F9D0D6}" type="pres">
      <dgm:prSet presAssocID="{22C29690-778D-4CB1-A5B7-6DA8C541C142}" presName="connSite2" presStyleCnt="0"/>
      <dgm:spPr/>
    </dgm:pt>
  </dgm:ptLst>
  <dgm:cxnLst>
    <dgm:cxn modelId="{03993700-5913-4A98-8D11-F6FAFAA5A1FD}" srcId="{E372B7F0-E987-4746-BA01-F842D2835184}" destId="{DA42C253-AAFB-4B0D-A7EB-D6AA0A7C14D9}" srcOrd="2" destOrd="0" parTransId="{417C192A-CDE3-4BA1-84FB-19C3B9D9A423}" sibTransId="{7AE572EB-D2ED-4FA2-9E64-9A046660EC92}"/>
    <dgm:cxn modelId="{CB870C02-3325-46D3-96C7-E681C6C0D0C2}" type="presOf" srcId="{22C29690-778D-4CB1-A5B7-6DA8C541C142}" destId="{DAC11074-A8D0-4273-92D3-A22EE6BC24A3}" srcOrd="0" destOrd="0" presId="urn:microsoft.com/office/officeart/2005/8/layout/hProcess4"/>
    <dgm:cxn modelId="{AB9B6D02-0413-4939-9577-6D5F777EBA2E}" type="presOf" srcId="{DA42C253-AAFB-4B0D-A7EB-D6AA0A7C14D9}" destId="{F53D6802-954D-4243-B93E-432FE53A2AD9}" srcOrd="0" destOrd="0" presId="urn:microsoft.com/office/officeart/2005/8/layout/hProcess4"/>
    <dgm:cxn modelId="{91094611-9A55-4530-8723-677C39C96C1A}" srcId="{B0DA71EB-8DCC-4E2F-8B9A-3C6DEA4DCC56}" destId="{3435EE8F-95A4-474B-996A-BDEF9E00FC35}" srcOrd="0" destOrd="0" parTransId="{C0CE1DD3-A7EA-40AA-8BE3-EEC2297C6851}" sibTransId="{37E93D94-EC93-4E29-9323-B9F074A51B9E}"/>
    <dgm:cxn modelId="{422E2C1A-81E9-4F53-AA85-747314F9046D}" type="presOf" srcId="{5748EB67-FF39-4185-9BD1-AB02B9A1324E}" destId="{28C3B88F-6677-4602-8544-AEEB6FE78C48}" srcOrd="0" destOrd="0" presId="urn:microsoft.com/office/officeart/2005/8/layout/hProcess4"/>
    <dgm:cxn modelId="{8BCA171C-5EFD-403F-AC80-0B5ADFBC693C}" type="presOf" srcId="{E372B7F0-E987-4746-BA01-F842D2835184}" destId="{479B74AA-07E4-4F73-8C99-3E7DF83C4529}" srcOrd="0" destOrd="0" presId="urn:microsoft.com/office/officeart/2005/8/layout/hProcess4"/>
    <dgm:cxn modelId="{E4496720-FEE2-4275-955F-6D30E64C1C4E}" srcId="{2C5DF73E-69C4-41A6-B559-A1F4A019F63A}" destId="{839BFE2E-A375-4944-94D8-CD103E0111B5}" srcOrd="1" destOrd="0" parTransId="{E9B04036-F6D9-45B9-B335-6D66364C2D76}" sibTransId="{2D7FA22A-AA5E-4497-BD67-80D375C9CB6A}"/>
    <dgm:cxn modelId="{CAF59825-96F5-4F7B-A438-2B6BB955C4D9}" type="presOf" srcId="{2C5DF73E-69C4-41A6-B559-A1F4A019F63A}" destId="{011CDD30-ECDD-400C-B0D1-9BB1CCD41AA1}" srcOrd="0" destOrd="0" presId="urn:microsoft.com/office/officeart/2005/8/layout/hProcess4"/>
    <dgm:cxn modelId="{8B2F5527-A7E7-4C58-871A-1B4347A979FD}" type="presOf" srcId="{2C296A52-383E-48FF-8AC4-EF422A881DD4}" destId="{B3328B79-5D86-49C1-8CA9-33B9C018DD96}" srcOrd="1" destOrd="0" presId="urn:microsoft.com/office/officeart/2005/8/layout/hProcess4"/>
    <dgm:cxn modelId="{C5B84B32-C13D-4439-82BD-28C698472D3A}" srcId="{50FDC00A-CEBC-4235-A7BC-2F5BB1FA5B72}" destId="{FA6DA607-CBA1-40DE-9230-8C439598EBA4}" srcOrd="0" destOrd="0" parTransId="{67EDDDDF-C34E-4EF3-BEF3-ADDDE40E49FA}" sibTransId="{C8283C8D-6A66-40B1-8391-77713CACA2F5}"/>
    <dgm:cxn modelId="{8DA0903D-18C0-407B-99F2-47D65A02F0A2}" srcId="{2C5DF73E-69C4-41A6-B559-A1F4A019F63A}" destId="{50FDC00A-CEBC-4235-A7BC-2F5BB1FA5B72}" srcOrd="2" destOrd="0" parTransId="{E87ABC9A-978D-4B26-B44C-3B3EB29D8DC5}" sibTransId="{209BF83D-C080-49A0-B070-429BB45DEDFE}"/>
    <dgm:cxn modelId="{8959F044-46B6-4E6C-810D-2C29E6F90C6D}" type="presOf" srcId="{FA6DA607-CBA1-40DE-9230-8C439598EBA4}" destId="{0CCAC584-E40E-4779-94EB-EC0E66B255A0}" srcOrd="1" destOrd="4" presId="urn:microsoft.com/office/officeart/2005/8/layout/hProcess4"/>
    <dgm:cxn modelId="{C6C51445-880C-4137-8363-7B28EB71301B}" type="presOf" srcId="{3435EE8F-95A4-474B-996A-BDEF9E00FC35}" destId="{281106EC-C6CE-4AC1-B97B-F09B38B86634}" srcOrd="1" destOrd="0" presId="urn:microsoft.com/office/officeart/2005/8/layout/hProcess4"/>
    <dgm:cxn modelId="{91BF934D-00AC-4E02-9E11-29354750DA49}" type="presOf" srcId="{50FDC00A-CEBC-4235-A7BC-2F5BB1FA5B72}" destId="{56FF90B6-2E16-4CF5-BAD3-9B24A27784BE}" srcOrd="0" destOrd="3" presId="urn:microsoft.com/office/officeart/2005/8/layout/hProcess4"/>
    <dgm:cxn modelId="{B2A30152-D036-4158-963A-7FF7291B5EED}" type="presOf" srcId="{B0DA71EB-8DCC-4E2F-8B9A-3C6DEA4DCC56}" destId="{93CAEAA1-D313-4E73-BFD3-C9987AFB7554}" srcOrd="0" destOrd="0" presId="urn:microsoft.com/office/officeart/2005/8/layout/hProcess4"/>
    <dgm:cxn modelId="{E0547F60-10D0-4BF7-9445-B8B246F5A24D}" type="presOf" srcId="{839BFE2E-A375-4944-94D8-CD103E0111B5}" destId="{0CCAC584-E40E-4779-94EB-EC0E66B255A0}" srcOrd="1" destOrd="1" presId="urn:microsoft.com/office/officeart/2005/8/layout/hProcess4"/>
    <dgm:cxn modelId="{26E9F36B-F4B4-4273-BA41-EA809EBAE36F}" srcId="{E372B7F0-E987-4746-BA01-F842D2835184}" destId="{22C29690-778D-4CB1-A5B7-6DA8C541C142}" srcOrd="3" destOrd="0" parTransId="{1610E09B-ADEE-49FC-9486-B7F22DE207B0}" sibTransId="{0D6B6D49-F40F-4CA7-A107-76DA7829357D}"/>
    <dgm:cxn modelId="{73A29E73-CB0C-4963-8208-F4E1F6026EC0}" type="presOf" srcId="{2C296A52-383E-48FF-8AC4-EF422A881DD4}" destId="{9BBA6A7D-E072-4C01-8F37-30DABDCFAF3A}" srcOrd="0" destOrd="0" presId="urn:microsoft.com/office/officeart/2005/8/layout/hProcess4"/>
    <dgm:cxn modelId="{01241E74-44AD-460B-A8E3-478FC74BC1C7}" type="presOf" srcId="{ED230447-F941-449D-9041-463BACE663A6}" destId="{56FF90B6-2E16-4CF5-BAD3-9B24A27784BE}" srcOrd="0" destOrd="0" presId="urn:microsoft.com/office/officeart/2005/8/layout/hProcess4"/>
    <dgm:cxn modelId="{BA351C8C-73B5-4028-B6FF-8DFA8974D054}" type="presOf" srcId="{91D60137-5EE3-421E-8A75-E81634DDE33A}" destId="{56FF90B6-2E16-4CF5-BAD3-9B24A27784BE}" srcOrd="0" destOrd="2" presId="urn:microsoft.com/office/officeart/2005/8/layout/hProcess4"/>
    <dgm:cxn modelId="{205EE393-F90B-4470-88EB-B576096E5342}" type="presOf" srcId="{ED230447-F941-449D-9041-463BACE663A6}" destId="{0CCAC584-E40E-4779-94EB-EC0E66B255A0}" srcOrd="1" destOrd="0" presId="urn:microsoft.com/office/officeart/2005/8/layout/hProcess4"/>
    <dgm:cxn modelId="{6A83F09C-21AB-438C-B22D-E234C2461E88}" type="presOf" srcId="{91D60137-5EE3-421E-8A75-E81634DDE33A}" destId="{0CCAC584-E40E-4779-94EB-EC0E66B255A0}" srcOrd="1" destOrd="2" presId="urn:microsoft.com/office/officeart/2005/8/layout/hProcess4"/>
    <dgm:cxn modelId="{0987BDB9-0E06-41D5-87B9-88EF5D58CF37}" type="presOf" srcId="{839BFE2E-A375-4944-94D8-CD103E0111B5}" destId="{56FF90B6-2E16-4CF5-BAD3-9B24A27784BE}" srcOrd="0" destOrd="1" presId="urn:microsoft.com/office/officeart/2005/8/layout/hProcess4"/>
    <dgm:cxn modelId="{71C7C4B9-E6BE-4D6B-A45F-91718AF8E6B7}" srcId="{DA42C253-AAFB-4B0D-A7EB-D6AA0A7C14D9}" destId="{2C296A52-383E-48FF-8AC4-EF422A881DD4}" srcOrd="0" destOrd="0" parTransId="{D6272DC6-2939-4E5F-871C-B7AAAFE16434}" sibTransId="{5B2DD673-3AF3-4880-B507-E7BCB4AEA1C2}"/>
    <dgm:cxn modelId="{BE1D4CC6-909D-4F14-90CA-A4DCDE32BD02}" type="presOf" srcId="{5748EB67-FF39-4185-9BD1-AB02B9A1324E}" destId="{9C9C9578-C6D4-43AF-A4E5-F5376FBCCA47}" srcOrd="1" destOrd="0" presId="urn:microsoft.com/office/officeart/2005/8/layout/hProcess4"/>
    <dgm:cxn modelId="{BCE280D1-7712-43C2-BC52-E7167DA2AA5E}" srcId="{E372B7F0-E987-4746-BA01-F842D2835184}" destId="{B0DA71EB-8DCC-4E2F-8B9A-3C6DEA4DCC56}" srcOrd="1" destOrd="0" parTransId="{254662F6-EF1F-4905-8B58-EA1ABC68F978}" sibTransId="{2E4189BB-F250-46FE-B65A-8F220735041E}"/>
    <dgm:cxn modelId="{F796DDD4-D28B-4A5F-BA7A-4C6ABF575265}" type="presOf" srcId="{FA6DA607-CBA1-40DE-9230-8C439598EBA4}" destId="{56FF90B6-2E16-4CF5-BAD3-9B24A27784BE}" srcOrd="0" destOrd="4" presId="urn:microsoft.com/office/officeart/2005/8/layout/hProcess4"/>
    <dgm:cxn modelId="{457ACDDC-3D6D-41AC-B284-2778018F10F6}" type="presOf" srcId="{50FDC00A-CEBC-4235-A7BC-2F5BB1FA5B72}" destId="{0CCAC584-E40E-4779-94EB-EC0E66B255A0}" srcOrd="1" destOrd="3" presId="urn:microsoft.com/office/officeart/2005/8/layout/hProcess4"/>
    <dgm:cxn modelId="{C081F1DF-E1EC-4FE7-881F-2BF90CB8FF46}" type="presOf" srcId="{3435EE8F-95A4-474B-996A-BDEF9E00FC35}" destId="{43C4E7B8-56BE-4954-A78D-788661A519B0}" srcOrd="0" destOrd="0" presId="urn:microsoft.com/office/officeart/2005/8/layout/hProcess4"/>
    <dgm:cxn modelId="{868670E1-6BDA-4FB9-864B-526E7F85A42B}" srcId="{2C5DF73E-69C4-41A6-B559-A1F4A019F63A}" destId="{ED230447-F941-449D-9041-463BACE663A6}" srcOrd="0" destOrd="0" parTransId="{DE10F567-A398-4006-9459-05C9742D6A62}" sibTransId="{489DC86A-EDDE-44D5-BE07-844966A83D75}"/>
    <dgm:cxn modelId="{8C8656E3-4C3D-4D68-84CF-69159106C703}" srcId="{839BFE2E-A375-4944-94D8-CD103E0111B5}" destId="{91D60137-5EE3-421E-8A75-E81634DDE33A}" srcOrd="0" destOrd="0" parTransId="{DC461615-CDC4-4977-9F53-043558931B61}" sibTransId="{1C918D07-C51F-4814-B4D9-5571EBE73E91}"/>
    <dgm:cxn modelId="{B8DA90E5-DA37-49EE-84FD-96AA4FB2AD20}" type="presOf" srcId="{7AE572EB-D2ED-4FA2-9E64-9A046660EC92}" destId="{8AC5900C-2C8B-4829-9000-76D101770991}" srcOrd="0" destOrd="0" presId="urn:microsoft.com/office/officeart/2005/8/layout/hProcess4"/>
    <dgm:cxn modelId="{DFE891E5-DF47-49E7-AB41-9D824FC6D26A}" type="presOf" srcId="{2E4189BB-F250-46FE-B65A-8F220735041E}" destId="{65336498-3EA2-495F-B319-D6F5AE2E1971}" srcOrd="0" destOrd="0" presId="urn:microsoft.com/office/officeart/2005/8/layout/hProcess4"/>
    <dgm:cxn modelId="{C5957BEF-2833-41D0-A22C-877F98333506}" srcId="{E372B7F0-E987-4746-BA01-F842D2835184}" destId="{2C5DF73E-69C4-41A6-B559-A1F4A019F63A}" srcOrd="0" destOrd="0" parTransId="{B8DF4CB7-DB5E-4BA6-AACF-5EEFA2CB5D26}" sibTransId="{FC588680-746A-4814-A4C7-A3D7C76F06A2}"/>
    <dgm:cxn modelId="{44001FF9-8105-4C89-8DE4-2301371AE1E3}" type="presOf" srcId="{FC588680-746A-4814-A4C7-A3D7C76F06A2}" destId="{801EE029-CE69-48C9-89CF-F3D0BE72C139}" srcOrd="0" destOrd="0" presId="urn:microsoft.com/office/officeart/2005/8/layout/hProcess4"/>
    <dgm:cxn modelId="{BEAA9BFB-C85D-4959-9A04-FD1246B388EA}" srcId="{22C29690-778D-4CB1-A5B7-6DA8C541C142}" destId="{5748EB67-FF39-4185-9BD1-AB02B9A1324E}" srcOrd="0" destOrd="0" parTransId="{90B0E980-8388-4C9E-A2B7-2EC4FAC87990}" sibTransId="{453B21AB-DCBF-4264-BD76-E0D3C9487603}"/>
    <dgm:cxn modelId="{56A64AB5-9AF8-4523-98DA-0AB79CDD6F08}" type="presParOf" srcId="{479B74AA-07E4-4F73-8C99-3E7DF83C4529}" destId="{A11D1F83-AFDC-4821-9636-F6514F4A932A}" srcOrd="0" destOrd="0" presId="urn:microsoft.com/office/officeart/2005/8/layout/hProcess4"/>
    <dgm:cxn modelId="{BD99881B-F388-4F26-AD09-8362E5CE2A48}" type="presParOf" srcId="{479B74AA-07E4-4F73-8C99-3E7DF83C4529}" destId="{2984CF82-0B14-431A-9D02-AE07EB3B6A24}" srcOrd="1" destOrd="0" presId="urn:microsoft.com/office/officeart/2005/8/layout/hProcess4"/>
    <dgm:cxn modelId="{0CE658AC-9918-44BB-B2ED-BBAD68B20DB3}" type="presParOf" srcId="{479B74AA-07E4-4F73-8C99-3E7DF83C4529}" destId="{63AC1FD0-7633-4AAD-B7B9-AC57D12C59B3}" srcOrd="2" destOrd="0" presId="urn:microsoft.com/office/officeart/2005/8/layout/hProcess4"/>
    <dgm:cxn modelId="{5EFBA359-1437-42C1-82F3-2F39EB867EBF}" type="presParOf" srcId="{63AC1FD0-7633-4AAD-B7B9-AC57D12C59B3}" destId="{0B51B38C-C0F7-4884-AE24-D707418B63C9}" srcOrd="0" destOrd="0" presId="urn:microsoft.com/office/officeart/2005/8/layout/hProcess4"/>
    <dgm:cxn modelId="{DE94A89E-9EDC-4C8B-B396-A280281279A4}" type="presParOf" srcId="{0B51B38C-C0F7-4884-AE24-D707418B63C9}" destId="{8627AE14-0027-463A-922F-569C3D1DAAF8}" srcOrd="0" destOrd="0" presId="urn:microsoft.com/office/officeart/2005/8/layout/hProcess4"/>
    <dgm:cxn modelId="{10D4537C-2E09-4C84-87D6-3631EFCE15F5}" type="presParOf" srcId="{0B51B38C-C0F7-4884-AE24-D707418B63C9}" destId="{56FF90B6-2E16-4CF5-BAD3-9B24A27784BE}" srcOrd="1" destOrd="0" presId="urn:microsoft.com/office/officeart/2005/8/layout/hProcess4"/>
    <dgm:cxn modelId="{3897C438-BACC-4AD8-9F5B-ED34E627E83F}" type="presParOf" srcId="{0B51B38C-C0F7-4884-AE24-D707418B63C9}" destId="{0CCAC584-E40E-4779-94EB-EC0E66B255A0}" srcOrd="2" destOrd="0" presId="urn:microsoft.com/office/officeart/2005/8/layout/hProcess4"/>
    <dgm:cxn modelId="{0A910C57-95D0-4B26-AE63-6C74849468B8}" type="presParOf" srcId="{0B51B38C-C0F7-4884-AE24-D707418B63C9}" destId="{011CDD30-ECDD-400C-B0D1-9BB1CCD41AA1}" srcOrd="3" destOrd="0" presId="urn:microsoft.com/office/officeart/2005/8/layout/hProcess4"/>
    <dgm:cxn modelId="{F3329784-5896-4F14-8E71-87A93B963E6D}" type="presParOf" srcId="{0B51B38C-C0F7-4884-AE24-D707418B63C9}" destId="{E7740C2D-B269-4DC4-929D-FDDD5353F7D1}" srcOrd="4" destOrd="0" presId="urn:microsoft.com/office/officeart/2005/8/layout/hProcess4"/>
    <dgm:cxn modelId="{0D2C8F31-4CEB-421B-AD31-DA8278A7A077}" type="presParOf" srcId="{63AC1FD0-7633-4AAD-B7B9-AC57D12C59B3}" destId="{801EE029-CE69-48C9-89CF-F3D0BE72C139}" srcOrd="1" destOrd="0" presId="urn:microsoft.com/office/officeart/2005/8/layout/hProcess4"/>
    <dgm:cxn modelId="{6DC75603-B3D9-474C-AE15-019DE6F7D5DB}" type="presParOf" srcId="{63AC1FD0-7633-4AAD-B7B9-AC57D12C59B3}" destId="{4D3608CD-26B5-4DCA-AC7A-1D653013B436}" srcOrd="2" destOrd="0" presId="urn:microsoft.com/office/officeart/2005/8/layout/hProcess4"/>
    <dgm:cxn modelId="{BC709D5D-6193-44A3-95E2-3032CFF818D7}" type="presParOf" srcId="{4D3608CD-26B5-4DCA-AC7A-1D653013B436}" destId="{118E3DA1-BB86-4D43-A45D-55E42FF4E613}" srcOrd="0" destOrd="0" presId="urn:microsoft.com/office/officeart/2005/8/layout/hProcess4"/>
    <dgm:cxn modelId="{DDCC2D15-2109-4AB4-B53D-BAA36FD85A52}" type="presParOf" srcId="{4D3608CD-26B5-4DCA-AC7A-1D653013B436}" destId="{43C4E7B8-56BE-4954-A78D-788661A519B0}" srcOrd="1" destOrd="0" presId="urn:microsoft.com/office/officeart/2005/8/layout/hProcess4"/>
    <dgm:cxn modelId="{EE56FE6C-5C5B-4C06-8029-B3D4FF4B08FE}" type="presParOf" srcId="{4D3608CD-26B5-4DCA-AC7A-1D653013B436}" destId="{281106EC-C6CE-4AC1-B97B-F09B38B86634}" srcOrd="2" destOrd="0" presId="urn:microsoft.com/office/officeart/2005/8/layout/hProcess4"/>
    <dgm:cxn modelId="{59C71E11-B5E9-456F-883E-50FFDE7803DE}" type="presParOf" srcId="{4D3608CD-26B5-4DCA-AC7A-1D653013B436}" destId="{93CAEAA1-D313-4E73-BFD3-C9987AFB7554}" srcOrd="3" destOrd="0" presId="urn:microsoft.com/office/officeart/2005/8/layout/hProcess4"/>
    <dgm:cxn modelId="{F3E2792D-E6BA-460C-AE66-D76E4FEA95B8}" type="presParOf" srcId="{4D3608CD-26B5-4DCA-AC7A-1D653013B436}" destId="{8BAAF972-106C-4083-A3FF-D11CFAB250B1}" srcOrd="4" destOrd="0" presId="urn:microsoft.com/office/officeart/2005/8/layout/hProcess4"/>
    <dgm:cxn modelId="{FB64B38B-D535-4A4B-8805-24C1E49D1509}" type="presParOf" srcId="{63AC1FD0-7633-4AAD-B7B9-AC57D12C59B3}" destId="{65336498-3EA2-495F-B319-D6F5AE2E1971}" srcOrd="3" destOrd="0" presId="urn:microsoft.com/office/officeart/2005/8/layout/hProcess4"/>
    <dgm:cxn modelId="{B982E922-3345-43FA-A783-3B806A08B7BF}" type="presParOf" srcId="{63AC1FD0-7633-4AAD-B7B9-AC57D12C59B3}" destId="{C4FAB7B9-049A-46B9-AE3A-3FD7F67D76F6}" srcOrd="4" destOrd="0" presId="urn:microsoft.com/office/officeart/2005/8/layout/hProcess4"/>
    <dgm:cxn modelId="{E095B25D-4A21-405B-8127-5305C5921B0B}" type="presParOf" srcId="{C4FAB7B9-049A-46B9-AE3A-3FD7F67D76F6}" destId="{BFBF5DEE-8593-4DD0-AC2F-86A12B786527}" srcOrd="0" destOrd="0" presId="urn:microsoft.com/office/officeart/2005/8/layout/hProcess4"/>
    <dgm:cxn modelId="{B0C1024E-2E69-44D1-8654-292CEB688C2F}" type="presParOf" srcId="{C4FAB7B9-049A-46B9-AE3A-3FD7F67D76F6}" destId="{9BBA6A7D-E072-4C01-8F37-30DABDCFAF3A}" srcOrd="1" destOrd="0" presId="urn:microsoft.com/office/officeart/2005/8/layout/hProcess4"/>
    <dgm:cxn modelId="{9C905A8E-435D-4CE0-9F2D-1430642AF33D}" type="presParOf" srcId="{C4FAB7B9-049A-46B9-AE3A-3FD7F67D76F6}" destId="{B3328B79-5D86-49C1-8CA9-33B9C018DD96}" srcOrd="2" destOrd="0" presId="urn:microsoft.com/office/officeart/2005/8/layout/hProcess4"/>
    <dgm:cxn modelId="{D01143E6-9525-4E12-A04C-D2C5486E68C4}" type="presParOf" srcId="{C4FAB7B9-049A-46B9-AE3A-3FD7F67D76F6}" destId="{F53D6802-954D-4243-B93E-432FE53A2AD9}" srcOrd="3" destOrd="0" presId="urn:microsoft.com/office/officeart/2005/8/layout/hProcess4"/>
    <dgm:cxn modelId="{42993D57-6C15-4530-B662-18276334F196}" type="presParOf" srcId="{C4FAB7B9-049A-46B9-AE3A-3FD7F67D76F6}" destId="{A87A3358-5321-47FA-A650-7DC62C0C9912}" srcOrd="4" destOrd="0" presId="urn:microsoft.com/office/officeart/2005/8/layout/hProcess4"/>
    <dgm:cxn modelId="{D2B2D675-5C51-4A33-813A-D2968D216CC8}" type="presParOf" srcId="{63AC1FD0-7633-4AAD-B7B9-AC57D12C59B3}" destId="{8AC5900C-2C8B-4829-9000-76D101770991}" srcOrd="5" destOrd="0" presId="urn:microsoft.com/office/officeart/2005/8/layout/hProcess4"/>
    <dgm:cxn modelId="{83F13E09-9BC6-4968-981E-C0E32E50409C}" type="presParOf" srcId="{63AC1FD0-7633-4AAD-B7B9-AC57D12C59B3}" destId="{0C665C90-F849-4C81-9AFE-95FA384CAC78}" srcOrd="6" destOrd="0" presId="urn:microsoft.com/office/officeart/2005/8/layout/hProcess4"/>
    <dgm:cxn modelId="{12BEFCBA-8B8D-4A82-BB96-9011EF521953}" type="presParOf" srcId="{0C665C90-F849-4C81-9AFE-95FA384CAC78}" destId="{820E37C6-F667-4800-883F-0C0C56A06784}" srcOrd="0" destOrd="0" presId="urn:microsoft.com/office/officeart/2005/8/layout/hProcess4"/>
    <dgm:cxn modelId="{CBB7C2F5-23C3-464E-BA6B-FC0AA62A98A8}" type="presParOf" srcId="{0C665C90-F849-4C81-9AFE-95FA384CAC78}" destId="{28C3B88F-6677-4602-8544-AEEB6FE78C48}" srcOrd="1" destOrd="0" presId="urn:microsoft.com/office/officeart/2005/8/layout/hProcess4"/>
    <dgm:cxn modelId="{C77992FB-78F6-46FF-9B24-A2B111A66CF1}" type="presParOf" srcId="{0C665C90-F849-4C81-9AFE-95FA384CAC78}" destId="{9C9C9578-C6D4-43AF-A4E5-F5376FBCCA47}" srcOrd="2" destOrd="0" presId="urn:microsoft.com/office/officeart/2005/8/layout/hProcess4"/>
    <dgm:cxn modelId="{7AAA649B-D0E8-4968-82F0-12AA309804AC}" type="presParOf" srcId="{0C665C90-F849-4C81-9AFE-95FA384CAC78}" destId="{DAC11074-A8D0-4273-92D3-A22EE6BC24A3}" srcOrd="3" destOrd="0" presId="urn:microsoft.com/office/officeart/2005/8/layout/hProcess4"/>
    <dgm:cxn modelId="{5D615345-E7B2-40B1-9F7E-1E12829A1ECC}" type="presParOf" srcId="{0C665C90-F849-4C81-9AFE-95FA384CAC78}" destId="{D6CFF792-43C3-45F2-9BEC-C51750F9D0D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F81AB-6B72-4F4A-98D4-80B116926C47}" type="doc">
      <dgm:prSet loTypeId="urn:microsoft.com/office/officeart/2011/layout/ConvergingText" loCatId="process" qsTypeId="urn:microsoft.com/office/officeart/2005/8/quickstyle/simple1" qsCatId="simple" csTypeId="urn:microsoft.com/office/officeart/2005/8/colors/accent2_3" csCatId="accent2" phldr="1"/>
      <dgm:spPr/>
      <dgm:t>
        <a:bodyPr/>
        <a:lstStyle/>
        <a:p>
          <a:endParaRPr lang="en-GB"/>
        </a:p>
      </dgm:t>
    </dgm:pt>
    <dgm:pt modelId="{D5C4CF0E-E3B4-4399-8766-C10E8836CAD3}">
      <dgm:prSet phldrT="[Text]"/>
      <dgm:spPr/>
      <dgm:t>
        <a:bodyPr/>
        <a:lstStyle/>
        <a:p>
          <a:r>
            <a:rPr lang="en-GB"/>
            <a:t>All sectors</a:t>
          </a:r>
        </a:p>
      </dgm:t>
    </dgm:pt>
    <dgm:pt modelId="{E61D18AD-7CE6-48CC-B221-50E932D8AF38}" type="parTrans" cxnId="{B8E76BE2-10B6-46C5-BAB9-8B5D3CFD583E}">
      <dgm:prSet/>
      <dgm:spPr/>
      <dgm:t>
        <a:bodyPr/>
        <a:lstStyle/>
        <a:p>
          <a:endParaRPr lang="en-GB"/>
        </a:p>
      </dgm:t>
    </dgm:pt>
    <dgm:pt modelId="{88406BEA-F9AC-42C5-9F87-68480F7B681A}" type="sibTrans" cxnId="{B8E76BE2-10B6-46C5-BAB9-8B5D3CFD583E}">
      <dgm:prSet/>
      <dgm:spPr/>
      <dgm:t>
        <a:bodyPr/>
        <a:lstStyle/>
        <a:p>
          <a:endParaRPr lang="en-GB"/>
        </a:p>
      </dgm:t>
    </dgm:pt>
    <dgm:pt modelId="{163018A5-888E-4693-9408-9CA898BFE2EB}">
      <dgm:prSet phldrT="[Text]"/>
      <dgm:spPr/>
      <dgm:t>
        <a:bodyPr/>
        <a:lstStyle/>
        <a:p>
          <a:r>
            <a:rPr lang="en-GB"/>
            <a:t>TRACK 1</a:t>
          </a:r>
        </a:p>
      </dgm:t>
    </dgm:pt>
    <dgm:pt modelId="{D53EBBA2-80F9-41DB-86B6-50CEC5E50ADC}" type="parTrans" cxnId="{29CACFCD-2289-4DB7-8FFD-9A0340311F39}">
      <dgm:prSet/>
      <dgm:spPr/>
      <dgm:t>
        <a:bodyPr/>
        <a:lstStyle/>
        <a:p>
          <a:endParaRPr lang="en-GB"/>
        </a:p>
      </dgm:t>
    </dgm:pt>
    <dgm:pt modelId="{AA5791F7-8C47-498E-854C-61080EFAD184}" type="sibTrans" cxnId="{29CACFCD-2289-4DB7-8FFD-9A0340311F39}">
      <dgm:prSet/>
      <dgm:spPr/>
      <dgm:t>
        <a:bodyPr/>
        <a:lstStyle/>
        <a:p>
          <a:endParaRPr lang="en-GB"/>
        </a:p>
      </dgm:t>
    </dgm:pt>
    <dgm:pt modelId="{29A10D7C-FCCD-48A8-8B6E-F21B5F0DAB3C}">
      <dgm:prSet phldrT="[Text]"/>
      <dgm:spPr/>
      <dgm:t>
        <a:bodyPr/>
        <a:lstStyle/>
        <a:p>
          <a:r>
            <a:rPr lang="en-GB"/>
            <a:t>TRACK 2</a:t>
          </a:r>
        </a:p>
      </dgm:t>
    </dgm:pt>
    <dgm:pt modelId="{8A863C95-8A90-4C27-8B41-232990BFDD60}" type="parTrans" cxnId="{A14DA14D-B692-4C77-8035-0AC1650940F2}">
      <dgm:prSet/>
      <dgm:spPr/>
      <dgm:t>
        <a:bodyPr/>
        <a:lstStyle/>
        <a:p>
          <a:endParaRPr lang="en-GB"/>
        </a:p>
      </dgm:t>
    </dgm:pt>
    <dgm:pt modelId="{FD202852-AC26-4B62-A456-E7C88B5C101C}" type="sibTrans" cxnId="{A14DA14D-B692-4C77-8035-0AC1650940F2}">
      <dgm:prSet/>
      <dgm:spPr/>
      <dgm:t>
        <a:bodyPr/>
        <a:lstStyle/>
        <a:p>
          <a:endParaRPr lang="en-GB"/>
        </a:p>
      </dgm:t>
    </dgm:pt>
    <dgm:pt modelId="{CFCD52EE-A22E-42E3-8C30-F08B568C67DB}">
      <dgm:prSet phldrT="[Text]"/>
      <dgm:spPr/>
      <dgm:t>
        <a:bodyPr/>
        <a:lstStyle/>
        <a:p>
          <a:r>
            <a:rPr lang="en-GB"/>
            <a:t>TRACK 3</a:t>
          </a:r>
        </a:p>
      </dgm:t>
    </dgm:pt>
    <dgm:pt modelId="{0A99B1F4-9982-4FEE-B4B4-45B87F3380FC}" type="parTrans" cxnId="{50B45B67-6F82-4D01-A908-5BB54AE287D4}">
      <dgm:prSet/>
      <dgm:spPr/>
      <dgm:t>
        <a:bodyPr/>
        <a:lstStyle/>
        <a:p>
          <a:endParaRPr lang="en-GB"/>
        </a:p>
      </dgm:t>
    </dgm:pt>
    <dgm:pt modelId="{345CF457-2B4E-48A9-A30B-8A8CB45415B1}" type="sibTrans" cxnId="{50B45B67-6F82-4D01-A908-5BB54AE287D4}">
      <dgm:prSet/>
      <dgm:spPr/>
      <dgm:t>
        <a:bodyPr/>
        <a:lstStyle/>
        <a:p>
          <a:endParaRPr lang="en-GB"/>
        </a:p>
      </dgm:t>
    </dgm:pt>
    <dgm:pt modelId="{D5397FF9-4B17-476C-AE09-0551A2B6F61A}" type="pres">
      <dgm:prSet presAssocID="{B09F81AB-6B72-4F4A-98D4-80B116926C47}" presName="Name0" presStyleCnt="0">
        <dgm:presLayoutVars>
          <dgm:chMax/>
          <dgm:chPref val="1"/>
          <dgm:dir/>
          <dgm:animOne val="branch"/>
          <dgm:animLvl val="lvl"/>
          <dgm:resizeHandles/>
        </dgm:presLayoutVars>
      </dgm:prSet>
      <dgm:spPr/>
    </dgm:pt>
    <dgm:pt modelId="{F9D9DFB6-7BD1-42BF-A3FE-4922AA6392F4}" type="pres">
      <dgm:prSet presAssocID="{D5C4CF0E-E3B4-4399-8766-C10E8836CAD3}" presName="composite" presStyleCnt="0"/>
      <dgm:spPr/>
    </dgm:pt>
    <dgm:pt modelId="{D38A2744-10F3-4539-A2DB-DD6DA8DFE1FA}" type="pres">
      <dgm:prSet presAssocID="{D5C4CF0E-E3B4-4399-8766-C10E8836CAD3}" presName="ParentAccent1" presStyleLbl="alignNode1" presStyleIdx="0" presStyleCnt="34"/>
      <dgm:spPr/>
    </dgm:pt>
    <dgm:pt modelId="{A61CD5C1-3EE1-4AA5-AA3D-9D87B7806C87}" type="pres">
      <dgm:prSet presAssocID="{D5C4CF0E-E3B4-4399-8766-C10E8836CAD3}" presName="ParentAccent2" presStyleLbl="alignNode1" presStyleIdx="1" presStyleCnt="34"/>
      <dgm:spPr/>
    </dgm:pt>
    <dgm:pt modelId="{1CBE9E30-55B1-437A-A1AB-CD260A795B97}" type="pres">
      <dgm:prSet presAssocID="{D5C4CF0E-E3B4-4399-8766-C10E8836CAD3}" presName="ParentAccent3" presStyleLbl="alignNode1" presStyleIdx="2" presStyleCnt="34"/>
      <dgm:spPr/>
    </dgm:pt>
    <dgm:pt modelId="{F78A7411-01FD-477C-ABB8-5A9CE9272BF5}" type="pres">
      <dgm:prSet presAssocID="{D5C4CF0E-E3B4-4399-8766-C10E8836CAD3}" presName="ParentAccent4" presStyleLbl="alignNode1" presStyleIdx="3" presStyleCnt="34"/>
      <dgm:spPr/>
    </dgm:pt>
    <dgm:pt modelId="{E6FD3578-B80E-4997-ACAA-F3345BA98FB2}" type="pres">
      <dgm:prSet presAssocID="{D5C4CF0E-E3B4-4399-8766-C10E8836CAD3}" presName="ParentAccent5" presStyleLbl="alignNode1" presStyleIdx="4" presStyleCnt="34"/>
      <dgm:spPr/>
    </dgm:pt>
    <dgm:pt modelId="{ABC3F109-77F7-429E-82A6-DB641DBE3A42}" type="pres">
      <dgm:prSet presAssocID="{D5C4CF0E-E3B4-4399-8766-C10E8836CAD3}" presName="ParentAccent6" presStyleLbl="alignNode1" presStyleIdx="5" presStyleCnt="34"/>
      <dgm:spPr/>
    </dgm:pt>
    <dgm:pt modelId="{B6E30D77-1BC8-4934-B478-A642595DEC43}" type="pres">
      <dgm:prSet presAssocID="{D5C4CF0E-E3B4-4399-8766-C10E8836CAD3}" presName="ParentAccent7" presStyleLbl="alignNode1" presStyleIdx="6" presStyleCnt="34"/>
      <dgm:spPr/>
    </dgm:pt>
    <dgm:pt modelId="{EF18096A-CA42-411E-9D77-757A597C9BD4}" type="pres">
      <dgm:prSet presAssocID="{D5C4CF0E-E3B4-4399-8766-C10E8836CAD3}" presName="ParentAccent8" presStyleLbl="alignNode1" presStyleIdx="7" presStyleCnt="34"/>
      <dgm:spPr/>
    </dgm:pt>
    <dgm:pt modelId="{391C890F-0F90-487A-8D02-53D9E1C651D3}" type="pres">
      <dgm:prSet presAssocID="{D5C4CF0E-E3B4-4399-8766-C10E8836CAD3}" presName="ParentAccent9" presStyleLbl="alignNode1" presStyleIdx="8" presStyleCnt="34"/>
      <dgm:spPr/>
    </dgm:pt>
    <dgm:pt modelId="{2F709573-A5E4-470D-AD95-BFE68EE1EEF6}" type="pres">
      <dgm:prSet presAssocID="{D5C4CF0E-E3B4-4399-8766-C10E8836CAD3}" presName="ParentAccent10" presStyleLbl="alignNode1" presStyleIdx="9" presStyleCnt="34"/>
      <dgm:spPr/>
    </dgm:pt>
    <dgm:pt modelId="{B0DCDEAA-310B-489B-A451-1ACEFBAED5B4}" type="pres">
      <dgm:prSet presAssocID="{D5C4CF0E-E3B4-4399-8766-C10E8836CAD3}" presName="Parent" presStyleLbl="alignNode1" presStyleIdx="10" presStyleCnt="34">
        <dgm:presLayoutVars>
          <dgm:chMax val="5"/>
          <dgm:chPref val="3"/>
          <dgm:bulletEnabled val="1"/>
        </dgm:presLayoutVars>
      </dgm:prSet>
      <dgm:spPr/>
    </dgm:pt>
    <dgm:pt modelId="{B6BB7803-CE5D-400B-9F94-5F55B9C18C5D}" type="pres">
      <dgm:prSet presAssocID="{163018A5-888E-4693-9408-9CA898BFE2EB}" presName="Child1Accent1" presStyleLbl="alignNode1" presStyleIdx="11" presStyleCnt="34"/>
      <dgm:spPr/>
    </dgm:pt>
    <dgm:pt modelId="{644E4C7B-1CA2-469E-B0FA-0292D008CDFE}" type="pres">
      <dgm:prSet presAssocID="{163018A5-888E-4693-9408-9CA898BFE2EB}" presName="Child1Accent2" presStyleLbl="alignNode1" presStyleIdx="12" presStyleCnt="34"/>
      <dgm:spPr/>
    </dgm:pt>
    <dgm:pt modelId="{68BC558B-D0A1-4AFE-948E-BA39B3F72F8D}" type="pres">
      <dgm:prSet presAssocID="{163018A5-888E-4693-9408-9CA898BFE2EB}" presName="Child1Accent3" presStyleLbl="alignNode1" presStyleIdx="13" presStyleCnt="34"/>
      <dgm:spPr/>
    </dgm:pt>
    <dgm:pt modelId="{C5B0B605-B520-402F-8C4A-38A9F4239A62}" type="pres">
      <dgm:prSet presAssocID="{163018A5-888E-4693-9408-9CA898BFE2EB}" presName="Child1Accent4" presStyleLbl="alignNode1" presStyleIdx="14" presStyleCnt="34"/>
      <dgm:spPr/>
    </dgm:pt>
    <dgm:pt modelId="{35088136-408B-4B09-AA9B-F4B80CB1E799}" type="pres">
      <dgm:prSet presAssocID="{163018A5-888E-4693-9408-9CA898BFE2EB}" presName="Child1Accent5" presStyleLbl="alignNode1" presStyleIdx="15" presStyleCnt="34"/>
      <dgm:spPr/>
    </dgm:pt>
    <dgm:pt modelId="{114B0573-4D73-4786-A061-CB6C9D7E6797}" type="pres">
      <dgm:prSet presAssocID="{163018A5-888E-4693-9408-9CA898BFE2EB}" presName="Child1Accent6" presStyleLbl="alignNode1" presStyleIdx="16" presStyleCnt="34"/>
      <dgm:spPr/>
    </dgm:pt>
    <dgm:pt modelId="{48B2533C-1EEE-4930-AFA6-11EE76A44578}" type="pres">
      <dgm:prSet presAssocID="{163018A5-888E-4693-9408-9CA898BFE2EB}" presName="Child1Accent7" presStyleLbl="alignNode1" presStyleIdx="17" presStyleCnt="34"/>
      <dgm:spPr/>
    </dgm:pt>
    <dgm:pt modelId="{280F74C3-4097-4544-B93E-83BDF70721A5}" type="pres">
      <dgm:prSet presAssocID="{163018A5-888E-4693-9408-9CA898BFE2EB}" presName="Child1Accent8" presStyleLbl="alignNode1" presStyleIdx="18" presStyleCnt="34"/>
      <dgm:spPr/>
    </dgm:pt>
    <dgm:pt modelId="{EE45FF2E-421A-4E1B-9138-002DCC97B0EE}" type="pres">
      <dgm:prSet presAssocID="{163018A5-888E-4693-9408-9CA898BFE2EB}" presName="Child1Accent9" presStyleLbl="alignNode1" presStyleIdx="19" presStyleCnt="34"/>
      <dgm:spPr/>
    </dgm:pt>
    <dgm:pt modelId="{1E3916F7-E054-4882-8036-FA86944D8D05}" type="pres">
      <dgm:prSet presAssocID="{163018A5-888E-4693-9408-9CA898BFE2EB}" presName="Child1" presStyleLbl="revTx" presStyleIdx="0" presStyleCnt="3">
        <dgm:presLayoutVars>
          <dgm:chMax/>
          <dgm:chPref val="0"/>
          <dgm:bulletEnabled val="1"/>
        </dgm:presLayoutVars>
      </dgm:prSet>
      <dgm:spPr/>
    </dgm:pt>
    <dgm:pt modelId="{484015A2-7784-43E1-B8E5-49E5E6C5986F}" type="pres">
      <dgm:prSet presAssocID="{29A10D7C-FCCD-48A8-8B6E-F21B5F0DAB3C}" presName="Child2Accent1" presStyleLbl="alignNode1" presStyleIdx="20" presStyleCnt="34"/>
      <dgm:spPr/>
    </dgm:pt>
    <dgm:pt modelId="{89DCC02C-6CC7-4354-8660-E9E8A274F5B1}" type="pres">
      <dgm:prSet presAssocID="{29A10D7C-FCCD-48A8-8B6E-F21B5F0DAB3C}" presName="Child2Accent2" presStyleLbl="alignNode1" presStyleIdx="21" presStyleCnt="34"/>
      <dgm:spPr/>
    </dgm:pt>
    <dgm:pt modelId="{7A07453D-EE0D-4982-9CAB-0BAA1255DAB9}" type="pres">
      <dgm:prSet presAssocID="{29A10D7C-FCCD-48A8-8B6E-F21B5F0DAB3C}" presName="Child2Accent3" presStyleLbl="alignNode1" presStyleIdx="22" presStyleCnt="34"/>
      <dgm:spPr/>
    </dgm:pt>
    <dgm:pt modelId="{2ED45D11-5787-45FB-AAF0-D7DCB5A66C72}" type="pres">
      <dgm:prSet presAssocID="{29A10D7C-FCCD-48A8-8B6E-F21B5F0DAB3C}" presName="Child2Accent4" presStyleLbl="alignNode1" presStyleIdx="23" presStyleCnt="34"/>
      <dgm:spPr/>
    </dgm:pt>
    <dgm:pt modelId="{28774C79-0B37-431B-9581-21B4A388834C}" type="pres">
      <dgm:prSet presAssocID="{29A10D7C-FCCD-48A8-8B6E-F21B5F0DAB3C}" presName="Child2Accent5" presStyleLbl="alignNode1" presStyleIdx="24" presStyleCnt="34"/>
      <dgm:spPr/>
    </dgm:pt>
    <dgm:pt modelId="{17139320-5AAF-44BB-B689-227C4F75CE2C}" type="pres">
      <dgm:prSet presAssocID="{29A10D7C-FCCD-48A8-8B6E-F21B5F0DAB3C}" presName="Child2Accent6" presStyleLbl="alignNode1" presStyleIdx="25" presStyleCnt="34"/>
      <dgm:spPr/>
    </dgm:pt>
    <dgm:pt modelId="{6E50E752-6766-49D8-9CD3-1CF07EC0B89B}" type="pres">
      <dgm:prSet presAssocID="{29A10D7C-FCCD-48A8-8B6E-F21B5F0DAB3C}" presName="Child2Accent7" presStyleLbl="alignNode1" presStyleIdx="26" presStyleCnt="34"/>
      <dgm:spPr/>
    </dgm:pt>
    <dgm:pt modelId="{37DF05AC-BCA0-4B42-9C5D-5A492A0E29BF}" type="pres">
      <dgm:prSet presAssocID="{29A10D7C-FCCD-48A8-8B6E-F21B5F0DAB3C}" presName="Child2" presStyleLbl="revTx" presStyleIdx="1" presStyleCnt="3">
        <dgm:presLayoutVars>
          <dgm:chMax/>
          <dgm:chPref val="0"/>
          <dgm:bulletEnabled val="1"/>
        </dgm:presLayoutVars>
      </dgm:prSet>
      <dgm:spPr/>
    </dgm:pt>
    <dgm:pt modelId="{245F20BF-2D8B-46DF-BB80-B9CE6D8C4922}" type="pres">
      <dgm:prSet presAssocID="{CFCD52EE-A22E-42E3-8C30-F08B568C67DB}" presName="Child3Accent1" presStyleLbl="alignNode1" presStyleIdx="27" presStyleCnt="34"/>
      <dgm:spPr/>
    </dgm:pt>
    <dgm:pt modelId="{70767740-8C51-4A50-ABFE-0C9A2F4A5235}" type="pres">
      <dgm:prSet presAssocID="{CFCD52EE-A22E-42E3-8C30-F08B568C67DB}" presName="Child3Accent2" presStyleLbl="alignNode1" presStyleIdx="28" presStyleCnt="34"/>
      <dgm:spPr/>
    </dgm:pt>
    <dgm:pt modelId="{28B6694E-4778-4243-B469-1AECA01BA4B8}" type="pres">
      <dgm:prSet presAssocID="{CFCD52EE-A22E-42E3-8C30-F08B568C67DB}" presName="Child3Accent3" presStyleLbl="alignNode1" presStyleIdx="29" presStyleCnt="34"/>
      <dgm:spPr/>
    </dgm:pt>
    <dgm:pt modelId="{04053ACA-114E-486B-9939-AD5633907527}" type="pres">
      <dgm:prSet presAssocID="{CFCD52EE-A22E-42E3-8C30-F08B568C67DB}" presName="Child3Accent4" presStyleLbl="alignNode1" presStyleIdx="30" presStyleCnt="34"/>
      <dgm:spPr/>
    </dgm:pt>
    <dgm:pt modelId="{42ABAF87-3E24-40A3-9458-6B383F17458A}" type="pres">
      <dgm:prSet presAssocID="{CFCD52EE-A22E-42E3-8C30-F08B568C67DB}" presName="Child3Accent5" presStyleLbl="alignNode1" presStyleIdx="31" presStyleCnt="34"/>
      <dgm:spPr/>
    </dgm:pt>
    <dgm:pt modelId="{69A60992-1C47-48B0-9402-A0EE246783A0}" type="pres">
      <dgm:prSet presAssocID="{CFCD52EE-A22E-42E3-8C30-F08B568C67DB}" presName="Child3Accent6" presStyleLbl="alignNode1" presStyleIdx="32" presStyleCnt="34"/>
      <dgm:spPr/>
    </dgm:pt>
    <dgm:pt modelId="{6EE27B55-6B13-482D-B070-8F4E38C2ACFA}" type="pres">
      <dgm:prSet presAssocID="{CFCD52EE-A22E-42E3-8C30-F08B568C67DB}" presName="Child3Accent7" presStyleLbl="alignNode1" presStyleIdx="33" presStyleCnt="34"/>
      <dgm:spPr/>
    </dgm:pt>
    <dgm:pt modelId="{40F5E3AD-F8EF-43CF-9B13-0504CD0CDB7D}" type="pres">
      <dgm:prSet presAssocID="{CFCD52EE-A22E-42E3-8C30-F08B568C67DB}" presName="Child3" presStyleLbl="revTx" presStyleIdx="2" presStyleCnt="3">
        <dgm:presLayoutVars>
          <dgm:chMax/>
          <dgm:chPref val="0"/>
          <dgm:bulletEnabled val="1"/>
        </dgm:presLayoutVars>
      </dgm:prSet>
      <dgm:spPr/>
    </dgm:pt>
  </dgm:ptLst>
  <dgm:cxnLst>
    <dgm:cxn modelId="{38855A44-FACF-4C0E-A1EF-5D81CBEC658E}" type="presOf" srcId="{D5C4CF0E-E3B4-4399-8766-C10E8836CAD3}" destId="{B0DCDEAA-310B-489B-A451-1ACEFBAED5B4}" srcOrd="0" destOrd="0" presId="urn:microsoft.com/office/officeart/2011/layout/ConvergingText"/>
    <dgm:cxn modelId="{A14DA14D-B692-4C77-8035-0AC1650940F2}" srcId="{D5C4CF0E-E3B4-4399-8766-C10E8836CAD3}" destId="{29A10D7C-FCCD-48A8-8B6E-F21B5F0DAB3C}" srcOrd="1" destOrd="0" parTransId="{8A863C95-8A90-4C27-8B41-232990BFDD60}" sibTransId="{FD202852-AC26-4B62-A456-E7C88B5C101C}"/>
    <dgm:cxn modelId="{50B45B67-6F82-4D01-A908-5BB54AE287D4}" srcId="{D5C4CF0E-E3B4-4399-8766-C10E8836CAD3}" destId="{CFCD52EE-A22E-42E3-8C30-F08B568C67DB}" srcOrd="2" destOrd="0" parTransId="{0A99B1F4-9982-4FEE-B4B4-45B87F3380FC}" sibTransId="{345CF457-2B4E-48A9-A30B-8A8CB45415B1}"/>
    <dgm:cxn modelId="{ED37A2B7-DE46-49A7-BC4D-B2265316D58B}" type="presOf" srcId="{B09F81AB-6B72-4F4A-98D4-80B116926C47}" destId="{D5397FF9-4B17-476C-AE09-0551A2B6F61A}" srcOrd="0" destOrd="0" presId="urn:microsoft.com/office/officeart/2011/layout/ConvergingText"/>
    <dgm:cxn modelId="{752E34BB-AE2A-4060-9022-33C9ED73461A}" type="presOf" srcId="{29A10D7C-FCCD-48A8-8B6E-F21B5F0DAB3C}" destId="{37DF05AC-BCA0-4B42-9C5D-5A492A0E29BF}" srcOrd="0" destOrd="0" presId="urn:microsoft.com/office/officeart/2011/layout/ConvergingText"/>
    <dgm:cxn modelId="{29CACFCD-2289-4DB7-8FFD-9A0340311F39}" srcId="{D5C4CF0E-E3B4-4399-8766-C10E8836CAD3}" destId="{163018A5-888E-4693-9408-9CA898BFE2EB}" srcOrd="0" destOrd="0" parTransId="{D53EBBA2-80F9-41DB-86B6-50CEC5E50ADC}" sibTransId="{AA5791F7-8C47-498E-854C-61080EFAD184}"/>
    <dgm:cxn modelId="{B8E76BE2-10B6-46C5-BAB9-8B5D3CFD583E}" srcId="{B09F81AB-6B72-4F4A-98D4-80B116926C47}" destId="{D5C4CF0E-E3B4-4399-8766-C10E8836CAD3}" srcOrd="0" destOrd="0" parTransId="{E61D18AD-7CE6-48CC-B221-50E932D8AF38}" sibTransId="{88406BEA-F9AC-42C5-9F87-68480F7B681A}"/>
    <dgm:cxn modelId="{871FCEED-E13A-4244-9B8C-212D69A72BB5}" type="presOf" srcId="{163018A5-888E-4693-9408-9CA898BFE2EB}" destId="{1E3916F7-E054-4882-8036-FA86944D8D05}" srcOrd="0" destOrd="0" presId="urn:microsoft.com/office/officeart/2011/layout/ConvergingText"/>
    <dgm:cxn modelId="{387465FC-9564-4BD7-9FC2-0B40A8CCE4EE}" type="presOf" srcId="{CFCD52EE-A22E-42E3-8C30-F08B568C67DB}" destId="{40F5E3AD-F8EF-43CF-9B13-0504CD0CDB7D}" srcOrd="0" destOrd="0" presId="urn:microsoft.com/office/officeart/2011/layout/ConvergingText"/>
    <dgm:cxn modelId="{2BCC9800-B617-41BA-BFD4-3C510472D268}" type="presParOf" srcId="{D5397FF9-4B17-476C-AE09-0551A2B6F61A}" destId="{F9D9DFB6-7BD1-42BF-A3FE-4922AA6392F4}" srcOrd="0" destOrd="0" presId="urn:microsoft.com/office/officeart/2011/layout/ConvergingText"/>
    <dgm:cxn modelId="{DB46F1F6-E667-4E31-A030-E1A0CF2FA3A8}" type="presParOf" srcId="{F9D9DFB6-7BD1-42BF-A3FE-4922AA6392F4}" destId="{D38A2744-10F3-4539-A2DB-DD6DA8DFE1FA}" srcOrd="0" destOrd="0" presId="urn:microsoft.com/office/officeart/2011/layout/ConvergingText"/>
    <dgm:cxn modelId="{FB356127-0B11-450B-BEE5-02399B82C10E}" type="presParOf" srcId="{F9D9DFB6-7BD1-42BF-A3FE-4922AA6392F4}" destId="{A61CD5C1-3EE1-4AA5-AA3D-9D87B7806C87}" srcOrd="1" destOrd="0" presId="urn:microsoft.com/office/officeart/2011/layout/ConvergingText"/>
    <dgm:cxn modelId="{B52666B8-B8E1-4D44-923B-94D04C711D66}" type="presParOf" srcId="{F9D9DFB6-7BD1-42BF-A3FE-4922AA6392F4}" destId="{1CBE9E30-55B1-437A-A1AB-CD260A795B97}" srcOrd="2" destOrd="0" presId="urn:microsoft.com/office/officeart/2011/layout/ConvergingText"/>
    <dgm:cxn modelId="{EB170290-6D3C-4EF9-BD00-AA24306A39C3}" type="presParOf" srcId="{F9D9DFB6-7BD1-42BF-A3FE-4922AA6392F4}" destId="{F78A7411-01FD-477C-ABB8-5A9CE9272BF5}" srcOrd="3" destOrd="0" presId="urn:microsoft.com/office/officeart/2011/layout/ConvergingText"/>
    <dgm:cxn modelId="{4720A568-16DB-4567-AF95-28F0C9280322}" type="presParOf" srcId="{F9D9DFB6-7BD1-42BF-A3FE-4922AA6392F4}" destId="{E6FD3578-B80E-4997-ACAA-F3345BA98FB2}" srcOrd="4" destOrd="0" presId="urn:microsoft.com/office/officeart/2011/layout/ConvergingText"/>
    <dgm:cxn modelId="{EF37A87D-37C9-4AF4-8A96-5651EC54625A}" type="presParOf" srcId="{F9D9DFB6-7BD1-42BF-A3FE-4922AA6392F4}" destId="{ABC3F109-77F7-429E-82A6-DB641DBE3A42}" srcOrd="5" destOrd="0" presId="urn:microsoft.com/office/officeart/2011/layout/ConvergingText"/>
    <dgm:cxn modelId="{69CB0E10-568D-438D-B423-83C5ABBECF5D}" type="presParOf" srcId="{F9D9DFB6-7BD1-42BF-A3FE-4922AA6392F4}" destId="{B6E30D77-1BC8-4934-B478-A642595DEC43}" srcOrd="6" destOrd="0" presId="urn:microsoft.com/office/officeart/2011/layout/ConvergingText"/>
    <dgm:cxn modelId="{68EE4BB6-580F-4A51-A5F1-BBDCD7B1BA8E}" type="presParOf" srcId="{F9D9DFB6-7BD1-42BF-A3FE-4922AA6392F4}" destId="{EF18096A-CA42-411E-9D77-757A597C9BD4}" srcOrd="7" destOrd="0" presId="urn:microsoft.com/office/officeart/2011/layout/ConvergingText"/>
    <dgm:cxn modelId="{D45D2A56-A068-429C-8216-BC8FA5A25000}" type="presParOf" srcId="{F9D9DFB6-7BD1-42BF-A3FE-4922AA6392F4}" destId="{391C890F-0F90-487A-8D02-53D9E1C651D3}" srcOrd="8" destOrd="0" presId="urn:microsoft.com/office/officeart/2011/layout/ConvergingText"/>
    <dgm:cxn modelId="{9DEDE5B5-14B9-40B7-ADD7-E0CD66634D42}" type="presParOf" srcId="{F9D9DFB6-7BD1-42BF-A3FE-4922AA6392F4}" destId="{2F709573-A5E4-470D-AD95-BFE68EE1EEF6}" srcOrd="9" destOrd="0" presId="urn:microsoft.com/office/officeart/2011/layout/ConvergingText"/>
    <dgm:cxn modelId="{3A9C8258-ABD2-42FD-B6C7-816B2D2D5E6B}" type="presParOf" srcId="{F9D9DFB6-7BD1-42BF-A3FE-4922AA6392F4}" destId="{B0DCDEAA-310B-489B-A451-1ACEFBAED5B4}" srcOrd="10" destOrd="0" presId="urn:microsoft.com/office/officeart/2011/layout/ConvergingText"/>
    <dgm:cxn modelId="{BE211EA2-A883-4F0D-8F8B-3BA6AE67479D}" type="presParOf" srcId="{F9D9DFB6-7BD1-42BF-A3FE-4922AA6392F4}" destId="{B6BB7803-CE5D-400B-9F94-5F55B9C18C5D}" srcOrd="11" destOrd="0" presId="urn:microsoft.com/office/officeart/2011/layout/ConvergingText"/>
    <dgm:cxn modelId="{142DAD6E-1D50-42BB-8C5B-B5C8C8814D8E}" type="presParOf" srcId="{F9D9DFB6-7BD1-42BF-A3FE-4922AA6392F4}" destId="{644E4C7B-1CA2-469E-B0FA-0292D008CDFE}" srcOrd="12" destOrd="0" presId="urn:microsoft.com/office/officeart/2011/layout/ConvergingText"/>
    <dgm:cxn modelId="{4D02A20A-5D37-4AA0-829D-3849B8690988}" type="presParOf" srcId="{F9D9DFB6-7BD1-42BF-A3FE-4922AA6392F4}" destId="{68BC558B-D0A1-4AFE-948E-BA39B3F72F8D}" srcOrd="13" destOrd="0" presId="urn:microsoft.com/office/officeart/2011/layout/ConvergingText"/>
    <dgm:cxn modelId="{4D82CF53-09A7-486C-97C4-F297FA1ECA85}" type="presParOf" srcId="{F9D9DFB6-7BD1-42BF-A3FE-4922AA6392F4}" destId="{C5B0B605-B520-402F-8C4A-38A9F4239A62}" srcOrd="14" destOrd="0" presId="urn:microsoft.com/office/officeart/2011/layout/ConvergingText"/>
    <dgm:cxn modelId="{A2E582B7-4AC1-460D-BA11-B16C4E47BDEB}" type="presParOf" srcId="{F9D9DFB6-7BD1-42BF-A3FE-4922AA6392F4}" destId="{35088136-408B-4B09-AA9B-F4B80CB1E799}" srcOrd="15" destOrd="0" presId="urn:microsoft.com/office/officeart/2011/layout/ConvergingText"/>
    <dgm:cxn modelId="{E6394705-8D72-48B3-8115-ADCD62B16095}" type="presParOf" srcId="{F9D9DFB6-7BD1-42BF-A3FE-4922AA6392F4}" destId="{114B0573-4D73-4786-A061-CB6C9D7E6797}" srcOrd="16" destOrd="0" presId="urn:microsoft.com/office/officeart/2011/layout/ConvergingText"/>
    <dgm:cxn modelId="{963F6561-4325-4AEE-9FB8-8EC984C14252}" type="presParOf" srcId="{F9D9DFB6-7BD1-42BF-A3FE-4922AA6392F4}" destId="{48B2533C-1EEE-4930-AFA6-11EE76A44578}" srcOrd="17" destOrd="0" presId="urn:microsoft.com/office/officeart/2011/layout/ConvergingText"/>
    <dgm:cxn modelId="{C712B408-BDE5-43E0-8194-CE09D21D43EB}" type="presParOf" srcId="{F9D9DFB6-7BD1-42BF-A3FE-4922AA6392F4}" destId="{280F74C3-4097-4544-B93E-83BDF70721A5}" srcOrd="18" destOrd="0" presId="urn:microsoft.com/office/officeart/2011/layout/ConvergingText"/>
    <dgm:cxn modelId="{23D35038-30F9-40FE-82D0-395441CBE7D7}" type="presParOf" srcId="{F9D9DFB6-7BD1-42BF-A3FE-4922AA6392F4}" destId="{EE45FF2E-421A-4E1B-9138-002DCC97B0EE}" srcOrd="19" destOrd="0" presId="urn:microsoft.com/office/officeart/2011/layout/ConvergingText"/>
    <dgm:cxn modelId="{25096C03-251A-469D-B158-7221ACC136E1}" type="presParOf" srcId="{F9D9DFB6-7BD1-42BF-A3FE-4922AA6392F4}" destId="{1E3916F7-E054-4882-8036-FA86944D8D05}" srcOrd="20" destOrd="0" presId="urn:microsoft.com/office/officeart/2011/layout/ConvergingText"/>
    <dgm:cxn modelId="{96361640-7E9A-4191-BE58-03ADAD5DA261}" type="presParOf" srcId="{F9D9DFB6-7BD1-42BF-A3FE-4922AA6392F4}" destId="{484015A2-7784-43E1-B8E5-49E5E6C5986F}" srcOrd="21" destOrd="0" presId="urn:microsoft.com/office/officeart/2011/layout/ConvergingText"/>
    <dgm:cxn modelId="{D8A88318-C553-4230-AE51-8F68B00961E3}" type="presParOf" srcId="{F9D9DFB6-7BD1-42BF-A3FE-4922AA6392F4}" destId="{89DCC02C-6CC7-4354-8660-E9E8A274F5B1}" srcOrd="22" destOrd="0" presId="urn:microsoft.com/office/officeart/2011/layout/ConvergingText"/>
    <dgm:cxn modelId="{3206E454-C9E4-4690-A198-E48A106E6BBF}" type="presParOf" srcId="{F9D9DFB6-7BD1-42BF-A3FE-4922AA6392F4}" destId="{7A07453D-EE0D-4982-9CAB-0BAA1255DAB9}" srcOrd="23" destOrd="0" presId="urn:microsoft.com/office/officeart/2011/layout/ConvergingText"/>
    <dgm:cxn modelId="{84C22DCD-FFC5-42AF-8150-40D61D2C6B90}" type="presParOf" srcId="{F9D9DFB6-7BD1-42BF-A3FE-4922AA6392F4}" destId="{2ED45D11-5787-45FB-AAF0-D7DCB5A66C72}" srcOrd="24" destOrd="0" presId="urn:microsoft.com/office/officeart/2011/layout/ConvergingText"/>
    <dgm:cxn modelId="{4F90FF12-982D-4188-8693-B18D7E5FEF79}" type="presParOf" srcId="{F9D9DFB6-7BD1-42BF-A3FE-4922AA6392F4}" destId="{28774C79-0B37-431B-9581-21B4A388834C}" srcOrd="25" destOrd="0" presId="urn:microsoft.com/office/officeart/2011/layout/ConvergingText"/>
    <dgm:cxn modelId="{0E6B5434-F034-4EE9-98B1-C5464F676C9E}" type="presParOf" srcId="{F9D9DFB6-7BD1-42BF-A3FE-4922AA6392F4}" destId="{17139320-5AAF-44BB-B689-227C4F75CE2C}" srcOrd="26" destOrd="0" presId="urn:microsoft.com/office/officeart/2011/layout/ConvergingText"/>
    <dgm:cxn modelId="{3A934221-4726-4C06-BE66-3212417079E9}" type="presParOf" srcId="{F9D9DFB6-7BD1-42BF-A3FE-4922AA6392F4}" destId="{6E50E752-6766-49D8-9CD3-1CF07EC0B89B}" srcOrd="27" destOrd="0" presId="urn:microsoft.com/office/officeart/2011/layout/ConvergingText"/>
    <dgm:cxn modelId="{ADF172E7-D7BF-46B1-AD3D-118B65D9834F}" type="presParOf" srcId="{F9D9DFB6-7BD1-42BF-A3FE-4922AA6392F4}" destId="{37DF05AC-BCA0-4B42-9C5D-5A492A0E29BF}" srcOrd="28" destOrd="0" presId="urn:microsoft.com/office/officeart/2011/layout/ConvergingText"/>
    <dgm:cxn modelId="{3FF70896-C039-42AD-96B9-25829F64C8D0}" type="presParOf" srcId="{F9D9DFB6-7BD1-42BF-A3FE-4922AA6392F4}" destId="{245F20BF-2D8B-46DF-BB80-B9CE6D8C4922}" srcOrd="29" destOrd="0" presId="urn:microsoft.com/office/officeart/2011/layout/ConvergingText"/>
    <dgm:cxn modelId="{EB5A3B15-E692-41FA-922B-96EDCFB69E6F}" type="presParOf" srcId="{F9D9DFB6-7BD1-42BF-A3FE-4922AA6392F4}" destId="{70767740-8C51-4A50-ABFE-0C9A2F4A5235}" srcOrd="30" destOrd="0" presId="urn:microsoft.com/office/officeart/2011/layout/ConvergingText"/>
    <dgm:cxn modelId="{4E26576A-C575-40A4-820A-4887F1BBCC65}" type="presParOf" srcId="{F9D9DFB6-7BD1-42BF-A3FE-4922AA6392F4}" destId="{28B6694E-4778-4243-B469-1AECA01BA4B8}" srcOrd="31" destOrd="0" presId="urn:microsoft.com/office/officeart/2011/layout/ConvergingText"/>
    <dgm:cxn modelId="{B7C0059F-16AB-479D-B009-489757CB9390}" type="presParOf" srcId="{F9D9DFB6-7BD1-42BF-A3FE-4922AA6392F4}" destId="{04053ACA-114E-486B-9939-AD5633907527}" srcOrd="32" destOrd="0" presId="urn:microsoft.com/office/officeart/2011/layout/ConvergingText"/>
    <dgm:cxn modelId="{195ABC88-50CF-4942-9CAF-B172E58219E1}" type="presParOf" srcId="{F9D9DFB6-7BD1-42BF-A3FE-4922AA6392F4}" destId="{42ABAF87-3E24-40A3-9458-6B383F17458A}" srcOrd="33" destOrd="0" presId="urn:microsoft.com/office/officeart/2011/layout/ConvergingText"/>
    <dgm:cxn modelId="{4D9E16CC-CA4A-4DD3-A992-6DC99D0A102A}" type="presParOf" srcId="{F9D9DFB6-7BD1-42BF-A3FE-4922AA6392F4}" destId="{69A60992-1C47-48B0-9402-A0EE246783A0}" srcOrd="34" destOrd="0" presId="urn:microsoft.com/office/officeart/2011/layout/ConvergingText"/>
    <dgm:cxn modelId="{57491052-08FD-4000-9810-9A0DA69C3CB0}" type="presParOf" srcId="{F9D9DFB6-7BD1-42BF-A3FE-4922AA6392F4}" destId="{6EE27B55-6B13-482D-B070-8F4E38C2ACFA}" srcOrd="35" destOrd="0" presId="urn:microsoft.com/office/officeart/2011/layout/ConvergingText"/>
    <dgm:cxn modelId="{C86378AB-4059-4F21-9D20-91FE16D13A88}" type="presParOf" srcId="{F9D9DFB6-7BD1-42BF-A3FE-4922AA6392F4}" destId="{40F5E3AD-F8EF-43CF-9B13-0504CD0CDB7D}" srcOrd="36" destOrd="0" presId="urn:microsoft.com/office/officeart/2011/layout/Converging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9EE0-E36D-45A4-841C-623C122AB6CD}">
      <dsp:nvSpPr>
        <dsp:cNvPr id="0" name=""/>
        <dsp:cNvSpPr/>
      </dsp:nvSpPr>
      <dsp:spPr>
        <a:xfrm>
          <a:off x="432359" y="12220"/>
          <a:ext cx="10865727" cy="158246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b="1" kern="1200"/>
            <a:t>Problem</a:t>
          </a:r>
        </a:p>
      </dsp:txBody>
      <dsp:txXfrm>
        <a:off x="432359" y="407836"/>
        <a:ext cx="10470111" cy="791231"/>
      </dsp:txXfrm>
    </dsp:sp>
    <dsp:sp modelId="{777E6A1C-C6BC-43DD-A1FA-628A1385BA3E}">
      <dsp:nvSpPr>
        <dsp:cNvPr id="0" name=""/>
        <dsp:cNvSpPr/>
      </dsp:nvSpPr>
      <dsp:spPr>
        <a:xfrm>
          <a:off x="432359" y="1232528"/>
          <a:ext cx="3346643" cy="3048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Financial Institutions and MSMEs</a:t>
          </a:r>
          <a:r>
            <a:rPr lang="en-US" sz="1800" kern="1200"/>
            <a:t>: Both Financial Institutions and MSMEs rely on paper to conduct business which has disrupted business during COVID-19 as business becomes more virtual. MSMEs and FIs either don’t have access to data or the tools to organize existing data that would improve decision making.</a:t>
          </a:r>
        </a:p>
      </dsp:txBody>
      <dsp:txXfrm>
        <a:off x="432359" y="1232528"/>
        <a:ext cx="3346643" cy="3048408"/>
      </dsp:txXfrm>
    </dsp:sp>
    <dsp:sp modelId="{93E80764-024A-4BC9-97D0-F6A2A3D1321D}">
      <dsp:nvSpPr>
        <dsp:cNvPr id="0" name=""/>
        <dsp:cNvSpPr/>
      </dsp:nvSpPr>
      <dsp:spPr>
        <a:xfrm>
          <a:off x="3779003" y="539708"/>
          <a:ext cx="7519083" cy="158246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b="1" kern="1200"/>
            <a:t>Solution</a:t>
          </a:r>
        </a:p>
      </dsp:txBody>
      <dsp:txXfrm>
        <a:off x="3779003" y="935324"/>
        <a:ext cx="7123467" cy="791231"/>
      </dsp:txXfrm>
    </dsp:sp>
    <dsp:sp modelId="{3333F761-1C3E-4357-9825-4E5F36918855}">
      <dsp:nvSpPr>
        <dsp:cNvPr id="0" name=""/>
        <dsp:cNvSpPr/>
      </dsp:nvSpPr>
      <dsp:spPr>
        <a:xfrm>
          <a:off x="3779003" y="1760016"/>
          <a:ext cx="3346643" cy="3048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lang="en-US" sz="1800" b="1" kern="1200"/>
            <a:t>Financial Institutions and MSMEs</a:t>
          </a:r>
          <a:r>
            <a:rPr lang="en-US" sz="1800" kern="1200"/>
            <a:t>: MIS tools can support FI’s and MSME’s transition to paperless and improve their ability to make data informed decisions. Additionally, these improvements help improve engagement with customers and can help an MSME or FI grow its customer base</a:t>
          </a:r>
        </a:p>
      </dsp:txBody>
      <dsp:txXfrm>
        <a:off x="3779003" y="1760016"/>
        <a:ext cx="3346643" cy="3048408"/>
      </dsp:txXfrm>
    </dsp:sp>
    <dsp:sp modelId="{0ED11ABE-B0F1-47C2-8BE8-4EBFE17BE24F}">
      <dsp:nvSpPr>
        <dsp:cNvPr id="0" name=""/>
        <dsp:cNvSpPr/>
      </dsp:nvSpPr>
      <dsp:spPr>
        <a:xfrm>
          <a:off x="7125647" y="1067196"/>
          <a:ext cx="4172439" cy="158246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b="1" kern="1200"/>
            <a:t>Example</a:t>
          </a:r>
        </a:p>
      </dsp:txBody>
      <dsp:txXfrm>
        <a:off x="7125647" y="1462812"/>
        <a:ext cx="3776823" cy="791231"/>
      </dsp:txXfrm>
    </dsp:sp>
    <dsp:sp modelId="{FED4A5C5-88E3-4E26-BF28-BF4F48B0B21F}">
      <dsp:nvSpPr>
        <dsp:cNvPr id="0" name=""/>
        <dsp:cNvSpPr/>
      </dsp:nvSpPr>
      <dsp:spPr>
        <a:xfrm>
          <a:off x="7125647" y="2287504"/>
          <a:ext cx="3346643" cy="30037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Financial Institutions</a:t>
          </a:r>
          <a:r>
            <a:rPr lang="en-US" sz="1800" kern="1200"/>
            <a:t>: An online credit submission form that collects all or most of the customers information and digitize paperwork and evidence from the clients. </a:t>
          </a:r>
        </a:p>
        <a:p>
          <a:pPr marL="0" lvl="0" indent="0" algn="l" defTabSz="800100">
            <a:lnSpc>
              <a:spcPct val="90000"/>
            </a:lnSpc>
            <a:spcBef>
              <a:spcPct val="0"/>
            </a:spcBef>
            <a:spcAft>
              <a:spcPct val="35000"/>
            </a:spcAft>
            <a:buNone/>
          </a:pPr>
          <a:r>
            <a:rPr lang="en-US" sz="1800" b="1" kern="1200"/>
            <a:t>MSMEs</a:t>
          </a:r>
          <a:r>
            <a:rPr lang="en-US" sz="1800" kern="1200"/>
            <a:t>: Solutions under this track may use AI or machine learning to promote automation within an MSME.</a:t>
          </a:r>
        </a:p>
      </dsp:txBody>
      <dsp:txXfrm>
        <a:off x="7125647" y="2287504"/>
        <a:ext cx="3346643" cy="3003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9EE0-E36D-45A4-841C-623C122AB6CD}">
      <dsp:nvSpPr>
        <dsp:cNvPr id="0" name=""/>
        <dsp:cNvSpPr/>
      </dsp:nvSpPr>
      <dsp:spPr>
        <a:xfrm>
          <a:off x="432359" y="12220"/>
          <a:ext cx="10865727" cy="1582463"/>
        </a:xfrm>
        <a:prstGeom prst="rightArrow">
          <a:avLst>
            <a:gd name="adj1" fmla="val 50000"/>
            <a:gd name="adj2" fmla="val 5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kern="1200"/>
            <a:t>Problem</a:t>
          </a:r>
        </a:p>
      </dsp:txBody>
      <dsp:txXfrm>
        <a:off x="432359" y="407836"/>
        <a:ext cx="10470111" cy="791231"/>
      </dsp:txXfrm>
    </dsp:sp>
    <dsp:sp modelId="{777E6A1C-C6BC-43DD-A1FA-628A1385BA3E}">
      <dsp:nvSpPr>
        <dsp:cNvPr id="0" name=""/>
        <dsp:cNvSpPr/>
      </dsp:nvSpPr>
      <dsp:spPr>
        <a:xfrm>
          <a:off x="432359" y="1232528"/>
          <a:ext cx="3346643" cy="3048408"/>
        </a:xfrm>
        <a:prstGeom prst="rect">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Financial Institutions: </a:t>
          </a:r>
          <a:r>
            <a:rPr lang="en-US" sz="1200" kern="1200"/>
            <a:t>FIs lack tools to manage and monitor their core banking operations. Processes are often duplicated and information usually takes time to incorporate and export amongst branches or to the central office. Some tasks are repetitive, such as data entry and transcriptions to the core banking software. Digitalization of documents is not standardized and is time consuming for the customers and FI representatives. </a:t>
          </a:r>
          <a:endParaRPr lang="en-US" sz="1200" b="1" kern="1200"/>
        </a:p>
        <a:p>
          <a:pPr marL="0" lvl="0" indent="0" algn="l" defTabSz="533400">
            <a:lnSpc>
              <a:spcPct val="90000"/>
            </a:lnSpc>
            <a:spcBef>
              <a:spcPct val="0"/>
            </a:spcBef>
            <a:spcAft>
              <a:spcPct val="35000"/>
            </a:spcAft>
            <a:buNone/>
          </a:pPr>
          <a:r>
            <a:rPr lang="en-US" sz="1200" b="1" kern="1200"/>
            <a:t>MSMEs</a:t>
          </a:r>
          <a:r>
            <a:rPr lang="en-US" sz="1200" kern="1200"/>
            <a:t>: MSMEs in the region have low adoption of ERP tools that specifically improve a firm’s inventory, procurement, or accounting practices. International products exist on the market, but these products are often expensive and are not tailored to the needs of Caribbean MSMEs. MSMEs have limited cashflow and need an ERP that can integrate with their operations and deliver immediate cost savings</a:t>
          </a:r>
        </a:p>
      </dsp:txBody>
      <dsp:txXfrm>
        <a:off x="432359" y="1232528"/>
        <a:ext cx="3346643" cy="3048408"/>
      </dsp:txXfrm>
    </dsp:sp>
    <dsp:sp modelId="{93E80764-024A-4BC9-97D0-F6A2A3D1321D}">
      <dsp:nvSpPr>
        <dsp:cNvPr id="0" name=""/>
        <dsp:cNvSpPr/>
      </dsp:nvSpPr>
      <dsp:spPr>
        <a:xfrm>
          <a:off x="3779003" y="539708"/>
          <a:ext cx="7519083" cy="1582463"/>
        </a:xfrm>
        <a:prstGeom prst="rightArrow">
          <a:avLst>
            <a:gd name="adj1" fmla="val 50000"/>
            <a:gd name="adj2" fmla="val 5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kern="1200"/>
            <a:t>Solution</a:t>
          </a:r>
        </a:p>
      </dsp:txBody>
      <dsp:txXfrm>
        <a:off x="3779003" y="935324"/>
        <a:ext cx="7123467" cy="791231"/>
      </dsp:txXfrm>
    </dsp:sp>
    <dsp:sp modelId="{3333F761-1C3E-4357-9825-4E5F36918855}">
      <dsp:nvSpPr>
        <dsp:cNvPr id="0" name=""/>
        <dsp:cNvSpPr/>
      </dsp:nvSpPr>
      <dsp:spPr>
        <a:xfrm>
          <a:off x="3779003" y="1760016"/>
          <a:ext cx="3346643" cy="3048408"/>
        </a:xfrm>
        <a:prstGeom prst="rect">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ClrTx/>
            <a:buSzTx/>
            <a:buFontTx/>
            <a:buNone/>
          </a:pPr>
          <a:r>
            <a:rPr lang="en-US" sz="1200" b="1" kern="1200"/>
            <a:t>Financial Institutions: </a:t>
          </a:r>
          <a:r>
            <a:rPr lang="en-US" sz="1200" kern="1200">
              <a:solidFill>
                <a:srgbClr val="455560">
                  <a:hueOff val="0"/>
                  <a:satOff val="0"/>
                  <a:lumOff val="0"/>
                  <a:alphaOff val="0"/>
                </a:srgbClr>
              </a:solidFill>
              <a:latin typeface="Franklin Gothic Book"/>
              <a:ea typeface="+mn-ea"/>
              <a:cs typeface="+mn-cs"/>
            </a:rPr>
            <a:t>An ERP tool can offer solutions for data management, customer service and data analysis. Information can be easily streamlined amongst branches, repetitive operations can be automated. Generation of periodic financial reporting  can be scheduled thorough data collection. Some back office tasks could be automated, such as disbursement of credits and risk management for non-performing loans. Other services can be covered, such as administrative tasks, payroll and staff scheduling.</a:t>
          </a:r>
        </a:p>
        <a:p>
          <a:pPr marL="0" lvl="0" indent="0" algn="l" defTabSz="533400">
            <a:lnSpc>
              <a:spcPct val="90000"/>
            </a:lnSpc>
            <a:spcBef>
              <a:spcPct val="0"/>
            </a:spcBef>
            <a:spcAft>
              <a:spcPct val="35000"/>
            </a:spcAft>
            <a:buClrTx/>
            <a:buSzTx/>
            <a:buFontTx/>
            <a:buNone/>
          </a:pPr>
          <a:r>
            <a:rPr lang="en-US" sz="1200" b="1" kern="1200"/>
            <a:t>MSMEs</a:t>
          </a:r>
          <a:r>
            <a:rPr lang="en-US" sz="1200" kern="1200"/>
            <a:t>: ERP tools under this track should specifically focus on back-end systems to improve the inventory, procurement, and accounting practices. Solutions under this track should promote automation to help MSMEs grow their businesses and become more resilient to external shocks as the COVID-19 pandemic.</a:t>
          </a:r>
        </a:p>
      </dsp:txBody>
      <dsp:txXfrm>
        <a:off x="3779003" y="1760016"/>
        <a:ext cx="3346643" cy="3048408"/>
      </dsp:txXfrm>
    </dsp:sp>
    <dsp:sp modelId="{0ED11ABE-B0F1-47C2-8BE8-4EBFE17BE24F}">
      <dsp:nvSpPr>
        <dsp:cNvPr id="0" name=""/>
        <dsp:cNvSpPr/>
      </dsp:nvSpPr>
      <dsp:spPr>
        <a:xfrm>
          <a:off x="7125647" y="1067196"/>
          <a:ext cx="4172439" cy="1582463"/>
        </a:xfrm>
        <a:prstGeom prst="rightArrow">
          <a:avLst>
            <a:gd name="adj1" fmla="val 50000"/>
            <a:gd name="adj2" fmla="val 5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kern="1200"/>
            <a:t>Example</a:t>
          </a:r>
        </a:p>
      </dsp:txBody>
      <dsp:txXfrm>
        <a:off x="7125647" y="1462812"/>
        <a:ext cx="3776823" cy="791231"/>
      </dsp:txXfrm>
    </dsp:sp>
    <dsp:sp modelId="{FED4A5C5-88E3-4E26-BF28-BF4F48B0B21F}">
      <dsp:nvSpPr>
        <dsp:cNvPr id="0" name=""/>
        <dsp:cNvSpPr/>
      </dsp:nvSpPr>
      <dsp:spPr>
        <a:xfrm>
          <a:off x="7125647" y="2287504"/>
          <a:ext cx="3346643" cy="3003794"/>
        </a:xfrm>
        <a:prstGeom prst="rect">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Financial Institutions: </a:t>
          </a:r>
          <a:r>
            <a:rPr lang="en-US" sz="1200" kern="1200"/>
            <a:t>ERP tools can be configured to monitor customer acquisition and satisfaction, and target bottlenecks for improvement. With regards to customer satisfaction, policies can be implemented by hosting call center operations and online accounts for customers. Through ERP, procedures can be automated to follow-up customer complaints, ensuring all issues are addressed in a timely manner. </a:t>
          </a:r>
          <a:endParaRPr lang="en-US" sz="1200" b="1" kern="1200"/>
        </a:p>
        <a:p>
          <a:pPr marL="0" lvl="0" indent="0" algn="l" defTabSz="533400">
            <a:lnSpc>
              <a:spcPct val="90000"/>
            </a:lnSpc>
            <a:spcBef>
              <a:spcPct val="0"/>
            </a:spcBef>
            <a:spcAft>
              <a:spcPct val="35000"/>
            </a:spcAft>
            <a:buNone/>
          </a:pPr>
          <a:r>
            <a:rPr lang="en-US" sz="1200" b="1" kern="1200"/>
            <a:t>MSMEs</a:t>
          </a:r>
          <a:r>
            <a:rPr lang="en-US" sz="1200" kern="1200"/>
            <a:t>: An accounting software that is simplified to automate bookkeeping and can be scaled up to grow with the MSME. </a:t>
          </a:r>
        </a:p>
      </dsp:txBody>
      <dsp:txXfrm>
        <a:off x="7125647" y="2287504"/>
        <a:ext cx="3346643" cy="3003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9EE0-E36D-45A4-841C-623C122AB6CD}">
      <dsp:nvSpPr>
        <dsp:cNvPr id="0" name=""/>
        <dsp:cNvSpPr/>
      </dsp:nvSpPr>
      <dsp:spPr>
        <a:xfrm>
          <a:off x="432359" y="-55935"/>
          <a:ext cx="10865727" cy="1582463"/>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kern="1200"/>
            <a:t>Problem</a:t>
          </a:r>
        </a:p>
      </dsp:txBody>
      <dsp:txXfrm>
        <a:off x="432359" y="339681"/>
        <a:ext cx="10470111" cy="791231"/>
      </dsp:txXfrm>
    </dsp:sp>
    <dsp:sp modelId="{777E6A1C-C6BC-43DD-A1FA-628A1385BA3E}">
      <dsp:nvSpPr>
        <dsp:cNvPr id="0" name=""/>
        <dsp:cNvSpPr/>
      </dsp:nvSpPr>
      <dsp:spPr>
        <a:xfrm>
          <a:off x="438885" y="1114988"/>
          <a:ext cx="3346643" cy="3578282"/>
        </a:xfrm>
        <a:prstGeom prst="rect">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Financial Institutions: </a:t>
          </a:r>
          <a:r>
            <a:rPr lang="en-US" sz="1100" b="0" kern="1200"/>
            <a:t>FIs</a:t>
          </a:r>
          <a:r>
            <a:rPr lang="en-US" sz="1100" kern="1200"/>
            <a:t> lack digital payment services. For active members, not having a digital payment option makes transactions, such as loan disbursements or repayments more challenging. With regards to the FIs, not having a digital payment systems means FI’s are missing data that could help them learn from their members and adjust their offerings of products and services for custom-made solutions. </a:t>
          </a:r>
          <a:endParaRPr lang="en-US" sz="1100" b="1" kern="1200"/>
        </a:p>
        <a:p>
          <a:pPr marL="0" lvl="0" indent="0" algn="l" defTabSz="488950">
            <a:lnSpc>
              <a:spcPct val="90000"/>
            </a:lnSpc>
            <a:spcBef>
              <a:spcPct val="0"/>
            </a:spcBef>
            <a:spcAft>
              <a:spcPct val="35000"/>
            </a:spcAft>
            <a:buNone/>
          </a:pPr>
          <a:r>
            <a:rPr lang="en-US" sz="1100" b="1" kern="1200"/>
            <a:t>MSMEs</a:t>
          </a:r>
          <a:r>
            <a:rPr lang="en-US" sz="1100" kern="1200"/>
            <a:t>: While digital payment platforms are widespread in the Caribbean, adoption of this tool is low among MSMEs. Accessing digital payment platforms is especially challenging for micro or informal enterprises, preventing them from growing their business and becoming more resilient to COVID-19 style shocks. Additionally, e-commerce sites are not well integrated with digital payment platforms, requiring customers to pay in cash in person or via a separate, non-integrated payment platform, making online shopping less accessible.</a:t>
          </a:r>
        </a:p>
      </dsp:txBody>
      <dsp:txXfrm>
        <a:off x="438885" y="1114988"/>
        <a:ext cx="3346643" cy="3578282"/>
      </dsp:txXfrm>
    </dsp:sp>
    <dsp:sp modelId="{93E80764-024A-4BC9-97D0-F6A2A3D1321D}">
      <dsp:nvSpPr>
        <dsp:cNvPr id="0" name=""/>
        <dsp:cNvSpPr/>
      </dsp:nvSpPr>
      <dsp:spPr>
        <a:xfrm>
          <a:off x="3779003" y="471552"/>
          <a:ext cx="7519083" cy="1582463"/>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kern="1200"/>
            <a:t>Solution</a:t>
          </a:r>
        </a:p>
      </dsp:txBody>
      <dsp:txXfrm>
        <a:off x="3779003" y="867168"/>
        <a:ext cx="7123467" cy="791231"/>
      </dsp:txXfrm>
    </dsp:sp>
    <dsp:sp modelId="{3333F761-1C3E-4357-9825-4E5F36918855}">
      <dsp:nvSpPr>
        <dsp:cNvPr id="0" name=""/>
        <dsp:cNvSpPr/>
      </dsp:nvSpPr>
      <dsp:spPr>
        <a:xfrm>
          <a:off x="3785529" y="1667031"/>
          <a:ext cx="3346643" cy="3333220"/>
        </a:xfrm>
        <a:prstGeom prst="rect">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ClrTx/>
            <a:buSzTx/>
            <a:buFontTx/>
            <a:buNone/>
          </a:pPr>
          <a:r>
            <a:rPr lang="en-US" sz="1100" b="1" kern="1200"/>
            <a:t>Financial Institutions: </a:t>
          </a:r>
          <a:r>
            <a:rPr lang="en-US" sz="1100" kern="1200"/>
            <a:t>Through digital payments, FI members can initiate, clear and settle any transactions faster, even though a website or mobile application, at any time. These offer immediate and frictionless customer experience, and provide opportunities to explore new solutions, products and services through the collected data. </a:t>
          </a:r>
          <a:endParaRPr lang="en-US" sz="1100" b="1" kern="1200"/>
        </a:p>
        <a:p>
          <a:pPr marL="0" lvl="0" indent="0" algn="l" defTabSz="488950">
            <a:lnSpc>
              <a:spcPct val="90000"/>
            </a:lnSpc>
            <a:spcBef>
              <a:spcPct val="0"/>
            </a:spcBef>
            <a:spcAft>
              <a:spcPct val="35000"/>
            </a:spcAft>
            <a:buClrTx/>
            <a:buSzTx/>
            <a:buFontTx/>
            <a:buNone/>
          </a:pPr>
          <a:r>
            <a:rPr lang="en-US" sz="1100" b="1" kern="1200"/>
            <a:t>MSMEs</a:t>
          </a:r>
          <a:r>
            <a:rPr lang="en-US" sz="1100" kern="1200"/>
            <a:t>: Solutions under this track should facilitate relationships between Financial Institutions and MSMEs or between MSMEs and their customers to promote MSME adoption of digital payment platforms. Solutions could also facilitate stronger integration between digital payment platforms and e-commerce sites.</a:t>
          </a:r>
        </a:p>
      </dsp:txBody>
      <dsp:txXfrm>
        <a:off x="3785529" y="1667031"/>
        <a:ext cx="3346643" cy="3333220"/>
      </dsp:txXfrm>
    </dsp:sp>
    <dsp:sp modelId="{0ED11ABE-B0F1-47C2-8BE8-4EBFE17BE24F}">
      <dsp:nvSpPr>
        <dsp:cNvPr id="0" name=""/>
        <dsp:cNvSpPr/>
      </dsp:nvSpPr>
      <dsp:spPr>
        <a:xfrm>
          <a:off x="7125647" y="999040"/>
          <a:ext cx="4172439" cy="1582463"/>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1216" numCol="1" spcCol="1270" anchor="ctr" anchorCtr="0">
          <a:noAutofit/>
        </a:bodyPr>
        <a:lstStyle/>
        <a:p>
          <a:pPr marL="0" lvl="0" indent="0" algn="l" defTabSz="1422400">
            <a:lnSpc>
              <a:spcPct val="90000"/>
            </a:lnSpc>
            <a:spcBef>
              <a:spcPct val="0"/>
            </a:spcBef>
            <a:spcAft>
              <a:spcPct val="35000"/>
            </a:spcAft>
            <a:buNone/>
          </a:pPr>
          <a:r>
            <a:rPr lang="en-US" sz="3200" kern="1200"/>
            <a:t>Example</a:t>
          </a:r>
        </a:p>
      </dsp:txBody>
      <dsp:txXfrm>
        <a:off x="7125647" y="1394656"/>
        <a:ext cx="3776823" cy="791231"/>
      </dsp:txXfrm>
    </dsp:sp>
    <dsp:sp modelId="{FED4A5C5-88E3-4E26-BF28-BF4F48B0B21F}">
      <dsp:nvSpPr>
        <dsp:cNvPr id="0" name=""/>
        <dsp:cNvSpPr/>
      </dsp:nvSpPr>
      <dsp:spPr>
        <a:xfrm>
          <a:off x="7125647" y="2083036"/>
          <a:ext cx="3346643" cy="3276419"/>
        </a:xfrm>
        <a:prstGeom prst="rect">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Financial Institutions: </a:t>
          </a:r>
          <a:r>
            <a:rPr lang="en-US" sz="1100" kern="1200">
              <a:solidFill>
                <a:srgbClr val="455560">
                  <a:hueOff val="0"/>
                  <a:satOff val="0"/>
                  <a:lumOff val="0"/>
                  <a:alphaOff val="0"/>
                </a:srgbClr>
              </a:solidFill>
              <a:latin typeface="Franklin Gothic Book"/>
              <a:ea typeface="+mn-ea"/>
              <a:cs typeface="+mn-cs"/>
            </a:rPr>
            <a:t>Through digital payments, the FI members can find a simple digital tool to transact: either to receive disbursements and automate repayments. Through such tool membership satisfaction can be reinforced due to the limited access to a physical touch point, by offering payment options (e.g., digital wallets). Additionally, members can experience customized product offerings and value-added tools, such as planning and budgeting; and customer retention strategies through loyalty campaigns and rewards.</a:t>
          </a:r>
        </a:p>
        <a:p>
          <a:pPr marL="0" lvl="0" indent="0" algn="l" defTabSz="488950">
            <a:lnSpc>
              <a:spcPct val="90000"/>
            </a:lnSpc>
            <a:spcBef>
              <a:spcPct val="0"/>
            </a:spcBef>
            <a:spcAft>
              <a:spcPct val="35000"/>
            </a:spcAft>
            <a:buNone/>
          </a:pPr>
          <a:r>
            <a:rPr lang="en-US" sz="1100" b="1" kern="1200"/>
            <a:t>MSMEs</a:t>
          </a:r>
          <a:r>
            <a:rPr lang="en-US" sz="1100" kern="1200"/>
            <a:t>: Convenience stores that used to operate only with cash, migrated to e-commerce and delivery platforms in order to survive during the pandemic. Then the creation of a simple payments system connected to a useful e-commerce platform of specific products is valuable mainly for not familiarized businesses. </a:t>
          </a:r>
        </a:p>
      </dsp:txBody>
      <dsp:txXfrm>
        <a:off x="7125647" y="2083036"/>
        <a:ext cx="3346643" cy="3276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F90B6-2E16-4CF5-BAD3-9B24A27784BE}">
      <dsp:nvSpPr>
        <dsp:cNvPr id="0" name=""/>
        <dsp:cNvSpPr/>
      </dsp:nvSpPr>
      <dsp:spPr>
        <a:xfrm>
          <a:off x="385" y="1564100"/>
          <a:ext cx="1685037" cy="2290465"/>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66725">
            <a:lnSpc>
              <a:spcPct val="90000"/>
            </a:lnSpc>
            <a:spcBef>
              <a:spcPct val="0"/>
            </a:spcBef>
            <a:spcAft>
              <a:spcPct val="15000"/>
            </a:spcAft>
            <a:buNone/>
          </a:pPr>
          <a:r>
            <a:rPr lang="es-MX" sz="1050" kern="1200"/>
            <a:t>	</a:t>
          </a:r>
          <a:r>
            <a:rPr lang="es-MX" sz="1400" kern="1200"/>
            <a:t>Support </a:t>
          </a:r>
          <a:r>
            <a:rPr lang="es-MX" sz="1400" kern="1200" err="1"/>
            <a:t>female</a:t>
          </a:r>
          <a:r>
            <a:rPr lang="es-MX" sz="1400" kern="1200"/>
            <a:t> </a:t>
          </a:r>
          <a:r>
            <a:rPr lang="es-MX" sz="1400" kern="1200" err="1"/>
            <a:t>entrepreneurs</a:t>
          </a:r>
          <a:r>
            <a:rPr lang="es-MX" sz="1400" kern="1200"/>
            <a:t> and </a:t>
          </a:r>
          <a:r>
            <a:rPr lang="en-US" sz="1400" kern="1200" noProof="0"/>
            <a:t>women’s</a:t>
          </a:r>
          <a:r>
            <a:rPr lang="es-MX" sz="1400" kern="1200"/>
            <a:t> </a:t>
          </a:r>
          <a:r>
            <a:rPr lang="es-MX" sz="1400" kern="1200" err="1"/>
            <a:t>empowerment</a:t>
          </a:r>
          <a:endParaRPr lang="en-GB" sz="1400" kern="1200"/>
        </a:p>
        <a:p>
          <a:pPr marL="114300" lvl="1" indent="-114300" algn="l" defTabSz="622300">
            <a:lnSpc>
              <a:spcPct val="90000"/>
            </a:lnSpc>
            <a:spcBef>
              <a:spcPct val="0"/>
            </a:spcBef>
            <a:spcAft>
              <a:spcPct val="15000"/>
            </a:spcAft>
            <a:buNone/>
          </a:pPr>
          <a:endParaRPr lang="es-MX" sz="1400" kern="1200"/>
        </a:p>
        <a:p>
          <a:pPr marL="228600" lvl="2" indent="-114300" algn="l" defTabSz="622300">
            <a:lnSpc>
              <a:spcPct val="90000"/>
            </a:lnSpc>
            <a:spcBef>
              <a:spcPct val="0"/>
            </a:spcBef>
            <a:spcAft>
              <a:spcPct val="15000"/>
            </a:spcAft>
            <a:buNone/>
          </a:pPr>
          <a:r>
            <a:rPr lang="es-MX" sz="1400" kern="1200"/>
            <a:t>Silver </a:t>
          </a:r>
          <a:r>
            <a:rPr lang="es-MX" sz="1400" kern="1200" err="1"/>
            <a:t>Economy</a:t>
          </a:r>
          <a:endParaRPr lang="es-MX" sz="1400" kern="1200"/>
        </a:p>
        <a:p>
          <a:pPr marL="114300" lvl="1" indent="-114300" algn="l" defTabSz="622300">
            <a:lnSpc>
              <a:spcPct val="90000"/>
            </a:lnSpc>
            <a:spcBef>
              <a:spcPct val="0"/>
            </a:spcBef>
            <a:spcAft>
              <a:spcPct val="15000"/>
            </a:spcAft>
            <a:buNone/>
          </a:pPr>
          <a:endParaRPr lang="es-MX" sz="1400" kern="1200"/>
        </a:p>
        <a:p>
          <a:pPr marL="228600" lvl="2" indent="-114300" algn="l" defTabSz="622300">
            <a:lnSpc>
              <a:spcPct val="90000"/>
            </a:lnSpc>
            <a:spcBef>
              <a:spcPct val="0"/>
            </a:spcBef>
            <a:spcAft>
              <a:spcPct val="15000"/>
            </a:spcAft>
            <a:buNone/>
          </a:pPr>
          <a:r>
            <a:rPr lang="es-MX" sz="1400" kern="1200" err="1"/>
            <a:t>Youth</a:t>
          </a:r>
          <a:r>
            <a:rPr lang="es-MX" sz="1400" kern="1200"/>
            <a:t> </a:t>
          </a:r>
          <a:r>
            <a:rPr lang="es-MX" sz="1400" kern="1200" err="1"/>
            <a:t>groups</a:t>
          </a:r>
          <a:endParaRPr lang="es-MX" sz="1400" kern="1200"/>
        </a:p>
      </dsp:txBody>
      <dsp:txXfrm>
        <a:off x="49738" y="1613453"/>
        <a:ext cx="1586331" cy="1700945"/>
      </dsp:txXfrm>
    </dsp:sp>
    <dsp:sp modelId="{801EE029-CE69-48C9-89CF-F3D0BE72C139}">
      <dsp:nvSpPr>
        <dsp:cNvPr id="0" name=""/>
        <dsp:cNvSpPr/>
      </dsp:nvSpPr>
      <dsp:spPr>
        <a:xfrm>
          <a:off x="846000" y="2568128"/>
          <a:ext cx="1798607" cy="1798607"/>
        </a:xfrm>
        <a:prstGeom prst="leftCircularArrow">
          <a:avLst>
            <a:gd name="adj1" fmla="val 2484"/>
            <a:gd name="adj2" fmla="val 300896"/>
            <a:gd name="adj3" fmla="val 1267451"/>
            <a:gd name="adj4" fmla="val 8215533"/>
            <a:gd name="adj5" fmla="val 2898"/>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1CDD30-ECDD-400C-B0D1-9BB1CCD41AA1}">
      <dsp:nvSpPr>
        <dsp:cNvPr id="0" name=""/>
        <dsp:cNvSpPr/>
      </dsp:nvSpPr>
      <dsp:spPr>
        <a:xfrm>
          <a:off x="374837" y="3452927"/>
          <a:ext cx="1497810" cy="59563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Social Impact with specific groups </a:t>
          </a:r>
        </a:p>
      </dsp:txBody>
      <dsp:txXfrm>
        <a:off x="392282" y="3470372"/>
        <a:ext cx="1462920" cy="560740"/>
      </dsp:txXfrm>
    </dsp:sp>
    <dsp:sp modelId="{43C4E7B8-56BE-4954-A78D-788661A519B0}">
      <dsp:nvSpPr>
        <dsp:cNvPr id="0" name=""/>
        <dsp:cNvSpPr/>
      </dsp:nvSpPr>
      <dsp:spPr>
        <a:xfrm>
          <a:off x="2085373" y="1805361"/>
          <a:ext cx="1685037" cy="1804979"/>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322716"/>
              <a:satOff val="-40788"/>
              <a:lumOff val="274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ct val="15000"/>
            </a:spcAft>
            <a:buNone/>
          </a:pPr>
          <a:r>
            <a:rPr lang="es-MX" sz="1600" kern="1200"/>
            <a:t>	</a:t>
          </a:r>
          <a:r>
            <a:rPr lang="es-MX" sz="1600" kern="1200" err="1"/>
            <a:t>Implement</a:t>
          </a:r>
          <a:r>
            <a:rPr lang="es-MX" sz="1600" kern="1200"/>
            <a:t> new and </a:t>
          </a:r>
          <a:r>
            <a:rPr lang="es-MX" sz="1600" kern="1200" err="1"/>
            <a:t>disruptive</a:t>
          </a:r>
          <a:r>
            <a:rPr lang="es-MX" sz="1600" kern="1200"/>
            <a:t> </a:t>
          </a:r>
          <a:r>
            <a:rPr lang="es-MX" sz="1600" kern="1200" err="1"/>
            <a:t>technologies</a:t>
          </a:r>
          <a:r>
            <a:rPr lang="es-MX" sz="1600" kern="1200"/>
            <a:t> </a:t>
          </a:r>
          <a:r>
            <a:rPr lang="es-MX" sz="1600" kern="1200" err="1"/>
            <a:t>for</a:t>
          </a:r>
          <a:r>
            <a:rPr lang="es-MX" sz="1600" kern="1200"/>
            <a:t> </a:t>
          </a:r>
          <a:r>
            <a:rPr lang="es-MX" sz="1600" kern="1200" err="1"/>
            <a:t>the</a:t>
          </a:r>
          <a:r>
            <a:rPr lang="es-MX" sz="1600" kern="1200"/>
            <a:t> </a:t>
          </a:r>
          <a:r>
            <a:rPr lang="es-MX" sz="1600" kern="1200" err="1"/>
            <a:t>region</a:t>
          </a:r>
          <a:endParaRPr lang="en-GB" sz="1600" kern="1200"/>
        </a:p>
      </dsp:txBody>
      <dsp:txXfrm>
        <a:off x="2126911" y="2233680"/>
        <a:ext cx="1601961" cy="1335122"/>
      </dsp:txXfrm>
    </dsp:sp>
    <dsp:sp modelId="{65336498-3EA2-495F-B319-D6F5AE2E1971}">
      <dsp:nvSpPr>
        <dsp:cNvPr id="0" name=""/>
        <dsp:cNvSpPr/>
      </dsp:nvSpPr>
      <dsp:spPr>
        <a:xfrm>
          <a:off x="3038272" y="1193566"/>
          <a:ext cx="1967016" cy="1967016"/>
        </a:xfrm>
        <a:prstGeom prst="circularArrow">
          <a:avLst>
            <a:gd name="adj1" fmla="val 2271"/>
            <a:gd name="adj2" fmla="val 273786"/>
            <a:gd name="adj3" fmla="val 19551399"/>
            <a:gd name="adj4" fmla="val 12576206"/>
            <a:gd name="adj5" fmla="val 2650"/>
          </a:avLst>
        </a:prstGeom>
        <a:solidFill>
          <a:schemeClr val="accent1">
            <a:shade val="90000"/>
            <a:hueOff val="455518"/>
            <a:satOff val="-54702"/>
            <a:lumOff val="342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AEAA1-D313-4E73-BFD3-C9987AFB7554}">
      <dsp:nvSpPr>
        <dsp:cNvPr id="0" name=""/>
        <dsp:cNvSpPr/>
      </dsp:nvSpPr>
      <dsp:spPr>
        <a:xfrm>
          <a:off x="2459826" y="1715134"/>
          <a:ext cx="1497810" cy="595630"/>
        </a:xfrm>
        <a:prstGeom prst="roundRect">
          <a:avLst>
            <a:gd name="adj" fmla="val 10000"/>
          </a:avLst>
        </a:prstGeom>
        <a:solidFill>
          <a:schemeClr val="accent1">
            <a:shade val="50000"/>
            <a:hueOff val="322716"/>
            <a:satOff val="-40788"/>
            <a:lumOff val="27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Innovation</a:t>
          </a:r>
        </a:p>
      </dsp:txBody>
      <dsp:txXfrm>
        <a:off x="2477271" y="1732579"/>
        <a:ext cx="1462920" cy="560740"/>
      </dsp:txXfrm>
    </dsp:sp>
    <dsp:sp modelId="{9BBA6A7D-E072-4C01-8F37-30DABDCFAF3A}">
      <dsp:nvSpPr>
        <dsp:cNvPr id="0" name=""/>
        <dsp:cNvSpPr/>
      </dsp:nvSpPr>
      <dsp:spPr>
        <a:xfrm>
          <a:off x="4170362" y="1854069"/>
          <a:ext cx="1685037" cy="1712835"/>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645431"/>
              <a:satOff val="-81576"/>
              <a:lumOff val="54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ct val="15000"/>
            </a:spcAft>
            <a:buNone/>
          </a:pPr>
          <a:r>
            <a:rPr lang="es-MX" sz="1600" kern="1200"/>
            <a:t>	Suppliers </a:t>
          </a:r>
          <a:r>
            <a:rPr lang="es-MX" sz="1600" kern="1200" err="1"/>
            <a:t>should</a:t>
          </a:r>
          <a:r>
            <a:rPr lang="es-MX" sz="1600" kern="1200"/>
            <a:t> be </a:t>
          </a:r>
          <a:r>
            <a:rPr lang="es-MX" sz="1600" kern="1200" err="1"/>
            <a:t>locally</a:t>
          </a:r>
          <a:r>
            <a:rPr lang="es-MX" sz="1600" kern="1200"/>
            <a:t> </a:t>
          </a:r>
          <a:r>
            <a:rPr lang="es-MX" sz="1600" kern="1200" err="1"/>
            <a:t>sourced</a:t>
          </a:r>
          <a:endParaRPr lang="en-GB" sz="1600" kern="1200"/>
        </a:p>
      </dsp:txBody>
      <dsp:txXfrm>
        <a:off x="4209779" y="1893486"/>
        <a:ext cx="1606203" cy="1266965"/>
      </dsp:txXfrm>
    </dsp:sp>
    <dsp:sp modelId="{8AC5900C-2C8B-4829-9000-76D101770991}">
      <dsp:nvSpPr>
        <dsp:cNvPr id="0" name=""/>
        <dsp:cNvSpPr/>
      </dsp:nvSpPr>
      <dsp:spPr>
        <a:xfrm>
          <a:off x="5137666" y="2419213"/>
          <a:ext cx="1751706" cy="1751706"/>
        </a:xfrm>
        <a:prstGeom prst="leftCircularArrow">
          <a:avLst>
            <a:gd name="adj1" fmla="val 2550"/>
            <a:gd name="adj2" fmla="val 309429"/>
            <a:gd name="adj3" fmla="val 2087217"/>
            <a:gd name="adj4" fmla="val 9026766"/>
            <a:gd name="adj5" fmla="val 2975"/>
          </a:avLst>
        </a:prstGeom>
        <a:solidFill>
          <a:schemeClr val="accent1">
            <a:shade val="90000"/>
            <a:hueOff val="455518"/>
            <a:satOff val="-54702"/>
            <a:lumOff val="342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3D6802-954D-4243-B93E-432FE53A2AD9}">
      <dsp:nvSpPr>
        <dsp:cNvPr id="0" name=""/>
        <dsp:cNvSpPr/>
      </dsp:nvSpPr>
      <dsp:spPr>
        <a:xfrm>
          <a:off x="4544815" y="3107573"/>
          <a:ext cx="1497810" cy="595630"/>
        </a:xfrm>
        <a:prstGeom prst="roundRect">
          <a:avLst>
            <a:gd name="adj" fmla="val 10000"/>
          </a:avLst>
        </a:prstGeom>
        <a:solidFill>
          <a:schemeClr val="accent1">
            <a:shade val="50000"/>
            <a:hueOff val="645431"/>
            <a:satOff val="-81576"/>
            <a:lumOff val="549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Local Solution</a:t>
          </a:r>
        </a:p>
      </dsp:txBody>
      <dsp:txXfrm>
        <a:off x="4562260" y="3125018"/>
        <a:ext cx="1462920" cy="560740"/>
      </dsp:txXfrm>
    </dsp:sp>
    <dsp:sp modelId="{28C3B88F-6677-4602-8544-AEEB6FE78C48}">
      <dsp:nvSpPr>
        <dsp:cNvPr id="0" name=""/>
        <dsp:cNvSpPr/>
      </dsp:nvSpPr>
      <dsp:spPr>
        <a:xfrm>
          <a:off x="6255351" y="1717373"/>
          <a:ext cx="1685037" cy="1979705"/>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322716"/>
              <a:satOff val="-40788"/>
              <a:lumOff val="274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ct val="15000"/>
            </a:spcAft>
            <a:buNone/>
          </a:pPr>
          <a:r>
            <a:rPr lang="es-MX" sz="1600" kern="1200"/>
            <a:t>	</a:t>
          </a:r>
          <a:r>
            <a:rPr lang="es-MX" sz="1600" kern="1200" err="1"/>
            <a:t>Explain</a:t>
          </a:r>
          <a:r>
            <a:rPr lang="es-MX" sz="1600" kern="1200"/>
            <a:t> </a:t>
          </a:r>
          <a:r>
            <a:rPr lang="es-MX" sz="1600" kern="1200" err="1"/>
            <a:t>the</a:t>
          </a:r>
          <a:r>
            <a:rPr lang="es-MX" sz="1600" kern="1200"/>
            <a:t> </a:t>
          </a:r>
          <a:r>
            <a:rPr lang="es-MX" sz="1600" kern="1200" err="1"/>
            <a:t>expected</a:t>
          </a:r>
          <a:r>
            <a:rPr lang="es-MX" sz="1600" kern="1200"/>
            <a:t> </a:t>
          </a:r>
          <a:r>
            <a:rPr lang="es-MX" sz="1600" kern="1200" err="1"/>
            <a:t>direct</a:t>
          </a:r>
          <a:r>
            <a:rPr lang="es-MX" sz="1600" kern="1200"/>
            <a:t> and </a:t>
          </a:r>
          <a:r>
            <a:rPr lang="es-MX" sz="1600" kern="1200" err="1"/>
            <a:t>indirect</a:t>
          </a:r>
          <a:r>
            <a:rPr lang="es-MX" sz="1600" kern="1200"/>
            <a:t> </a:t>
          </a:r>
          <a:r>
            <a:rPr lang="es-MX" sz="1600" kern="1200" err="1"/>
            <a:t>impact</a:t>
          </a:r>
          <a:r>
            <a:rPr lang="es-MX" sz="1600" kern="1200"/>
            <a:t> </a:t>
          </a:r>
          <a:r>
            <a:rPr lang="es-MX" sz="1600" kern="1200" err="1"/>
            <a:t>on</a:t>
          </a:r>
          <a:r>
            <a:rPr lang="es-MX" sz="1600" kern="1200"/>
            <a:t> </a:t>
          </a:r>
          <a:r>
            <a:rPr lang="es-MX" sz="1600" kern="1200" err="1"/>
            <a:t>MSMEs</a:t>
          </a:r>
          <a:endParaRPr lang="en-GB" sz="1600" kern="1200"/>
        </a:p>
      </dsp:txBody>
      <dsp:txXfrm>
        <a:off x="6300910" y="2187155"/>
        <a:ext cx="1593919" cy="1464364"/>
      </dsp:txXfrm>
    </dsp:sp>
    <dsp:sp modelId="{DAC11074-A8D0-4273-92D3-A22EE6BC24A3}">
      <dsp:nvSpPr>
        <dsp:cNvPr id="0" name=""/>
        <dsp:cNvSpPr/>
      </dsp:nvSpPr>
      <dsp:spPr>
        <a:xfrm>
          <a:off x="6629803" y="1499016"/>
          <a:ext cx="1497810" cy="595630"/>
        </a:xfrm>
        <a:prstGeom prst="roundRect">
          <a:avLst>
            <a:gd name="adj" fmla="val 10000"/>
          </a:avLst>
        </a:prstGeom>
        <a:solidFill>
          <a:schemeClr val="accent1">
            <a:shade val="50000"/>
            <a:hueOff val="322716"/>
            <a:satOff val="-40788"/>
            <a:lumOff val="27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Demonstrate Impact to MSMEs</a:t>
          </a:r>
        </a:p>
      </dsp:txBody>
      <dsp:txXfrm>
        <a:off x="6647248" y="1516461"/>
        <a:ext cx="1462920" cy="560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A2744-10F3-4539-A2DB-DD6DA8DFE1FA}">
      <dsp:nvSpPr>
        <dsp:cNvPr id="0" name=""/>
        <dsp:cNvSpPr/>
      </dsp:nvSpPr>
      <dsp:spPr>
        <a:xfrm>
          <a:off x="3183826" y="2444728"/>
          <a:ext cx="94075" cy="94074"/>
        </a:xfrm>
        <a:prstGeom prst="ellips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CD5C1-3EE1-4AA5-AA3D-9D87B7806C87}">
      <dsp:nvSpPr>
        <dsp:cNvPr id="0" name=""/>
        <dsp:cNvSpPr/>
      </dsp:nvSpPr>
      <dsp:spPr>
        <a:xfrm>
          <a:off x="3011408" y="2444728"/>
          <a:ext cx="94075" cy="94074"/>
        </a:xfrm>
        <a:prstGeom prst="ellipse">
          <a:avLst/>
        </a:prstGeom>
        <a:solidFill>
          <a:schemeClr val="accent2">
            <a:shade val="80000"/>
            <a:hueOff val="-16438"/>
            <a:satOff val="290"/>
            <a:lumOff val="876"/>
            <a:alphaOff val="0"/>
          </a:schemeClr>
        </a:solidFill>
        <a:ln w="12700" cap="flat" cmpd="sng" algn="ctr">
          <a:solidFill>
            <a:schemeClr val="accent2">
              <a:shade val="80000"/>
              <a:hueOff val="-16438"/>
              <a:satOff val="290"/>
              <a:lumOff val="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E9E30-55B1-437A-A1AB-CD260A795B97}">
      <dsp:nvSpPr>
        <dsp:cNvPr id="0" name=""/>
        <dsp:cNvSpPr/>
      </dsp:nvSpPr>
      <dsp:spPr>
        <a:xfrm>
          <a:off x="2838990" y="2444728"/>
          <a:ext cx="94075" cy="94074"/>
        </a:xfrm>
        <a:prstGeom prst="ellipse">
          <a:avLst/>
        </a:prstGeom>
        <a:solidFill>
          <a:schemeClr val="accent2">
            <a:shade val="80000"/>
            <a:hueOff val="-32876"/>
            <a:satOff val="579"/>
            <a:lumOff val="1751"/>
            <a:alphaOff val="0"/>
          </a:schemeClr>
        </a:solidFill>
        <a:ln w="12700" cap="flat" cmpd="sng" algn="ctr">
          <a:solidFill>
            <a:schemeClr val="accent2">
              <a:shade val="80000"/>
              <a:hueOff val="-32876"/>
              <a:satOff val="579"/>
              <a:lumOff val="17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A7411-01FD-477C-ABB8-5A9CE9272BF5}">
      <dsp:nvSpPr>
        <dsp:cNvPr id="0" name=""/>
        <dsp:cNvSpPr/>
      </dsp:nvSpPr>
      <dsp:spPr>
        <a:xfrm>
          <a:off x="2666901" y="2444728"/>
          <a:ext cx="94075" cy="94074"/>
        </a:xfrm>
        <a:prstGeom prst="ellipse">
          <a:avLst/>
        </a:prstGeom>
        <a:solidFill>
          <a:schemeClr val="accent2">
            <a:shade val="80000"/>
            <a:hueOff val="-49314"/>
            <a:satOff val="869"/>
            <a:lumOff val="2627"/>
            <a:alphaOff val="0"/>
          </a:schemeClr>
        </a:solidFill>
        <a:ln w="12700" cap="flat" cmpd="sng" algn="ctr">
          <a:solidFill>
            <a:schemeClr val="accent2">
              <a:shade val="80000"/>
              <a:hueOff val="-49314"/>
              <a:satOff val="869"/>
              <a:lumOff val="2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D3578-B80E-4997-ACAA-F3345BA98FB2}">
      <dsp:nvSpPr>
        <dsp:cNvPr id="0" name=""/>
        <dsp:cNvSpPr/>
      </dsp:nvSpPr>
      <dsp:spPr>
        <a:xfrm>
          <a:off x="2494483" y="2444728"/>
          <a:ext cx="94075" cy="94074"/>
        </a:xfrm>
        <a:prstGeom prst="ellipse">
          <a:avLst/>
        </a:prstGeom>
        <a:solidFill>
          <a:schemeClr val="accent2">
            <a:shade val="80000"/>
            <a:hueOff val="-65752"/>
            <a:satOff val="1159"/>
            <a:lumOff val="3502"/>
            <a:alphaOff val="0"/>
          </a:schemeClr>
        </a:solidFill>
        <a:ln w="12700" cap="flat" cmpd="sng" algn="ctr">
          <a:solidFill>
            <a:schemeClr val="accent2">
              <a:shade val="80000"/>
              <a:hueOff val="-65752"/>
              <a:satOff val="1159"/>
              <a:lumOff val="35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3F109-77F7-429E-82A6-DB641DBE3A42}">
      <dsp:nvSpPr>
        <dsp:cNvPr id="0" name=""/>
        <dsp:cNvSpPr/>
      </dsp:nvSpPr>
      <dsp:spPr>
        <a:xfrm>
          <a:off x="2227989" y="2397691"/>
          <a:ext cx="188151" cy="188303"/>
        </a:xfrm>
        <a:prstGeom prst="ellipse">
          <a:avLst/>
        </a:prstGeom>
        <a:solidFill>
          <a:schemeClr val="accent2">
            <a:shade val="80000"/>
            <a:hueOff val="-82190"/>
            <a:satOff val="1449"/>
            <a:lumOff val="4378"/>
            <a:alphaOff val="0"/>
          </a:schemeClr>
        </a:solidFill>
        <a:ln w="12700" cap="flat" cmpd="sng" algn="ctr">
          <a:solidFill>
            <a:schemeClr val="accent2">
              <a:shade val="80000"/>
              <a:hueOff val="-82190"/>
              <a:satOff val="1449"/>
              <a:lumOff val="43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E30D77-1BC8-4934-B478-A642595DEC43}">
      <dsp:nvSpPr>
        <dsp:cNvPr id="0" name=""/>
        <dsp:cNvSpPr/>
      </dsp:nvSpPr>
      <dsp:spPr>
        <a:xfrm>
          <a:off x="3030420" y="2250390"/>
          <a:ext cx="94075" cy="94074"/>
        </a:xfrm>
        <a:prstGeom prst="ellipse">
          <a:avLst/>
        </a:prstGeom>
        <a:solidFill>
          <a:schemeClr val="accent2">
            <a:shade val="80000"/>
            <a:hueOff val="-98628"/>
            <a:satOff val="1738"/>
            <a:lumOff val="5253"/>
            <a:alphaOff val="0"/>
          </a:schemeClr>
        </a:solidFill>
        <a:ln w="12700" cap="flat" cmpd="sng" algn="ctr">
          <a:solidFill>
            <a:schemeClr val="accent2">
              <a:shade val="80000"/>
              <a:hueOff val="-98628"/>
              <a:satOff val="1738"/>
              <a:lumOff val="52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8096A-CA42-411E-9D77-757A597C9BD4}">
      <dsp:nvSpPr>
        <dsp:cNvPr id="0" name=""/>
        <dsp:cNvSpPr/>
      </dsp:nvSpPr>
      <dsp:spPr>
        <a:xfrm>
          <a:off x="3030420" y="2640458"/>
          <a:ext cx="94075" cy="94074"/>
        </a:xfrm>
        <a:prstGeom prst="ellipse">
          <a:avLst/>
        </a:prstGeom>
        <a:solidFill>
          <a:schemeClr val="accent2">
            <a:shade val="80000"/>
            <a:hueOff val="-115066"/>
            <a:satOff val="2028"/>
            <a:lumOff val="6129"/>
            <a:alphaOff val="0"/>
          </a:schemeClr>
        </a:solidFill>
        <a:ln w="12700" cap="flat" cmpd="sng" algn="ctr">
          <a:solidFill>
            <a:schemeClr val="accent2">
              <a:shade val="80000"/>
              <a:hueOff val="-115066"/>
              <a:satOff val="2028"/>
              <a:lumOff val="61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C890F-0F90-487A-8D02-53D9E1C651D3}">
      <dsp:nvSpPr>
        <dsp:cNvPr id="0" name=""/>
        <dsp:cNvSpPr/>
      </dsp:nvSpPr>
      <dsp:spPr>
        <a:xfrm>
          <a:off x="3114334" y="2334871"/>
          <a:ext cx="94075" cy="94074"/>
        </a:xfrm>
        <a:prstGeom prst="ellipse">
          <a:avLst/>
        </a:prstGeom>
        <a:solidFill>
          <a:schemeClr val="accent2">
            <a:shade val="80000"/>
            <a:hueOff val="-131504"/>
            <a:satOff val="2318"/>
            <a:lumOff val="7005"/>
            <a:alphaOff val="0"/>
          </a:schemeClr>
        </a:solidFill>
        <a:ln w="12700" cap="flat" cmpd="sng" algn="ctr">
          <a:solidFill>
            <a:schemeClr val="accent2">
              <a:shade val="80000"/>
              <a:hueOff val="-131504"/>
              <a:satOff val="2318"/>
              <a:lumOff val="70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09573-A5E4-470D-AD95-BFE68EE1EEF6}">
      <dsp:nvSpPr>
        <dsp:cNvPr id="0" name=""/>
        <dsp:cNvSpPr/>
      </dsp:nvSpPr>
      <dsp:spPr>
        <a:xfrm>
          <a:off x="3119907" y="2556441"/>
          <a:ext cx="94075" cy="94074"/>
        </a:xfrm>
        <a:prstGeom prst="ellipse">
          <a:avLst/>
        </a:prstGeom>
        <a:solidFill>
          <a:schemeClr val="accent2">
            <a:shade val="80000"/>
            <a:hueOff val="-147942"/>
            <a:satOff val="2608"/>
            <a:lumOff val="7880"/>
            <a:alphaOff val="0"/>
          </a:schemeClr>
        </a:solidFill>
        <a:ln w="12700" cap="flat" cmpd="sng" algn="ctr">
          <a:solidFill>
            <a:schemeClr val="accent2">
              <a:shade val="80000"/>
              <a:hueOff val="-147942"/>
              <a:satOff val="2608"/>
              <a:lumOff val="78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CDEAA-310B-489B-A451-1ACEFBAED5B4}">
      <dsp:nvSpPr>
        <dsp:cNvPr id="0" name=""/>
        <dsp:cNvSpPr/>
      </dsp:nvSpPr>
      <dsp:spPr>
        <a:xfrm>
          <a:off x="1197417" y="2015514"/>
          <a:ext cx="952558" cy="952657"/>
        </a:xfrm>
        <a:prstGeom prst="ellipse">
          <a:avLst/>
        </a:prstGeom>
        <a:solidFill>
          <a:schemeClr val="accent2">
            <a:shade val="80000"/>
            <a:hueOff val="-164380"/>
            <a:satOff val="2897"/>
            <a:lumOff val="8756"/>
            <a:alphaOff val="0"/>
          </a:schemeClr>
        </a:solidFill>
        <a:ln w="12700" cap="flat" cmpd="sng" algn="ctr">
          <a:solidFill>
            <a:schemeClr val="accent2">
              <a:shade val="80000"/>
              <a:hueOff val="-164380"/>
              <a:satOff val="2897"/>
              <a:lumOff val="87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All sectors</a:t>
          </a:r>
        </a:p>
      </dsp:txBody>
      <dsp:txXfrm>
        <a:off x="1336916" y="2155027"/>
        <a:ext cx="673560" cy="673631"/>
      </dsp:txXfrm>
    </dsp:sp>
    <dsp:sp modelId="{B6BB7803-CE5D-400B-9F94-5F55B9C18C5D}">
      <dsp:nvSpPr>
        <dsp:cNvPr id="0" name=""/>
        <dsp:cNvSpPr/>
      </dsp:nvSpPr>
      <dsp:spPr>
        <a:xfrm>
          <a:off x="1126287" y="1934127"/>
          <a:ext cx="188151" cy="188303"/>
        </a:xfrm>
        <a:prstGeom prst="ellipse">
          <a:avLst/>
        </a:prstGeom>
        <a:solidFill>
          <a:schemeClr val="accent2">
            <a:shade val="80000"/>
            <a:hueOff val="-180818"/>
            <a:satOff val="3187"/>
            <a:lumOff val="9631"/>
            <a:alphaOff val="0"/>
          </a:schemeClr>
        </a:solidFill>
        <a:ln w="12700" cap="flat" cmpd="sng" algn="ctr">
          <a:solidFill>
            <a:schemeClr val="accent2">
              <a:shade val="80000"/>
              <a:hueOff val="-180818"/>
              <a:satOff val="3187"/>
              <a:lumOff val="96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E4C7B-1CA2-469E-B0FA-0292D008CDFE}">
      <dsp:nvSpPr>
        <dsp:cNvPr id="0" name=""/>
        <dsp:cNvSpPr/>
      </dsp:nvSpPr>
      <dsp:spPr>
        <a:xfrm>
          <a:off x="1005660" y="1834792"/>
          <a:ext cx="94075" cy="94074"/>
        </a:xfrm>
        <a:prstGeom prst="ellipse">
          <a:avLst/>
        </a:prstGeom>
        <a:solidFill>
          <a:schemeClr val="accent2">
            <a:shade val="80000"/>
            <a:hueOff val="-197256"/>
            <a:satOff val="3477"/>
            <a:lumOff val="10507"/>
            <a:alphaOff val="0"/>
          </a:schemeClr>
        </a:solidFill>
        <a:ln w="12700" cap="flat" cmpd="sng" algn="ctr">
          <a:solidFill>
            <a:schemeClr val="accent2">
              <a:shade val="80000"/>
              <a:hueOff val="-197256"/>
              <a:satOff val="3477"/>
              <a:lumOff val="105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C558B-D0A1-4AFE-948E-BA39B3F72F8D}">
      <dsp:nvSpPr>
        <dsp:cNvPr id="0" name=""/>
        <dsp:cNvSpPr/>
      </dsp:nvSpPr>
      <dsp:spPr>
        <a:xfrm>
          <a:off x="804724" y="1834792"/>
          <a:ext cx="94075" cy="94074"/>
        </a:xfrm>
        <a:prstGeom prst="ellipse">
          <a:avLst/>
        </a:prstGeom>
        <a:solidFill>
          <a:schemeClr val="accent2">
            <a:shade val="80000"/>
            <a:hueOff val="-213694"/>
            <a:satOff val="3766"/>
            <a:lumOff val="11382"/>
            <a:alphaOff val="0"/>
          </a:schemeClr>
        </a:solidFill>
        <a:ln w="12700" cap="flat" cmpd="sng" algn="ctr">
          <a:solidFill>
            <a:schemeClr val="accent2">
              <a:shade val="80000"/>
              <a:hueOff val="-213694"/>
              <a:satOff val="3766"/>
              <a:lumOff val="113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0B605-B520-402F-8C4A-38A9F4239A62}">
      <dsp:nvSpPr>
        <dsp:cNvPr id="0" name=""/>
        <dsp:cNvSpPr/>
      </dsp:nvSpPr>
      <dsp:spPr>
        <a:xfrm>
          <a:off x="603789" y="1834792"/>
          <a:ext cx="94075" cy="94074"/>
        </a:xfrm>
        <a:prstGeom prst="ellipse">
          <a:avLst/>
        </a:prstGeom>
        <a:solidFill>
          <a:schemeClr val="accent2">
            <a:shade val="80000"/>
            <a:hueOff val="-230132"/>
            <a:satOff val="4056"/>
            <a:lumOff val="12258"/>
            <a:alphaOff val="0"/>
          </a:schemeClr>
        </a:solidFill>
        <a:ln w="12700" cap="flat" cmpd="sng" algn="ctr">
          <a:solidFill>
            <a:schemeClr val="accent2">
              <a:shade val="80000"/>
              <a:hueOff val="-230132"/>
              <a:satOff val="4056"/>
              <a:lumOff val="122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88136-408B-4B09-AA9B-F4B80CB1E799}">
      <dsp:nvSpPr>
        <dsp:cNvPr id="0" name=""/>
        <dsp:cNvSpPr/>
      </dsp:nvSpPr>
      <dsp:spPr>
        <a:xfrm>
          <a:off x="402854" y="1834792"/>
          <a:ext cx="94075" cy="94074"/>
        </a:xfrm>
        <a:prstGeom prst="ellipse">
          <a:avLst/>
        </a:prstGeom>
        <a:solidFill>
          <a:schemeClr val="accent2">
            <a:shade val="80000"/>
            <a:hueOff val="-246570"/>
            <a:satOff val="4346"/>
            <a:lumOff val="13134"/>
            <a:alphaOff val="0"/>
          </a:schemeClr>
        </a:solidFill>
        <a:ln w="12700" cap="flat" cmpd="sng" algn="ctr">
          <a:solidFill>
            <a:schemeClr val="accent2">
              <a:shade val="80000"/>
              <a:hueOff val="-246570"/>
              <a:satOff val="4346"/>
              <a:lumOff val="131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B0573-4D73-4786-A061-CB6C9D7E6797}">
      <dsp:nvSpPr>
        <dsp:cNvPr id="0" name=""/>
        <dsp:cNvSpPr/>
      </dsp:nvSpPr>
      <dsp:spPr>
        <a:xfrm>
          <a:off x="201590" y="1834792"/>
          <a:ext cx="94075" cy="94074"/>
        </a:xfrm>
        <a:prstGeom prst="ellipse">
          <a:avLst/>
        </a:prstGeom>
        <a:solidFill>
          <a:schemeClr val="accent2">
            <a:shade val="80000"/>
            <a:hueOff val="-263008"/>
            <a:satOff val="4636"/>
            <a:lumOff val="14009"/>
            <a:alphaOff val="0"/>
          </a:schemeClr>
        </a:solidFill>
        <a:ln w="12700" cap="flat" cmpd="sng" algn="ctr">
          <a:solidFill>
            <a:schemeClr val="accent2">
              <a:shade val="80000"/>
              <a:hueOff val="-263008"/>
              <a:satOff val="4636"/>
              <a:lumOff val="140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2533C-1EEE-4930-AFA6-11EE76A44578}">
      <dsp:nvSpPr>
        <dsp:cNvPr id="0" name=""/>
        <dsp:cNvSpPr/>
      </dsp:nvSpPr>
      <dsp:spPr>
        <a:xfrm>
          <a:off x="655" y="1834792"/>
          <a:ext cx="94075" cy="94074"/>
        </a:xfrm>
        <a:prstGeom prst="ellipse">
          <a:avLst/>
        </a:prstGeom>
        <a:solidFill>
          <a:schemeClr val="accent2">
            <a:shade val="80000"/>
            <a:hueOff val="-279446"/>
            <a:satOff val="4925"/>
            <a:lumOff val="14885"/>
            <a:alphaOff val="0"/>
          </a:schemeClr>
        </a:solidFill>
        <a:ln w="12700" cap="flat" cmpd="sng" algn="ctr">
          <a:solidFill>
            <a:schemeClr val="accent2">
              <a:shade val="80000"/>
              <a:hueOff val="-279446"/>
              <a:satOff val="4925"/>
              <a:lumOff val="148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916F7-E054-4882-8036-FA86944D8D05}">
      <dsp:nvSpPr>
        <dsp:cNvPr id="0" name=""/>
        <dsp:cNvSpPr/>
      </dsp:nvSpPr>
      <dsp:spPr>
        <a:xfrm>
          <a:off x="0" y="1592025"/>
          <a:ext cx="1102686" cy="241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GB" sz="1600" kern="1200"/>
            <a:t>TRACK 1</a:t>
          </a:r>
        </a:p>
      </dsp:txBody>
      <dsp:txXfrm>
        <a:off x="0" y="1592025"/>
        <a:ext cx="1102686" cy="241993"/>
      </dsp:txXfrm>
    </dsp:sp>
    <dsp:sp modelId="{484015A2-7784-43E1-B8E5-49E5E6C5986F}">
      <dsp:nvSpPr>
        <dsp:cNvPr id="0" name=""/>
        <dsp:cNvSpPr/>
      </dsp:nvSpPr>
      <dsp:spPr>
        <a:xfrm>
          <a:off x="930924" y="2397691"/>
          <a:ext cx="188151" cy="188303"/>
        </a:xfrm>
        <a:prstGeom prst="ellipse">
          <a:avLst/>
        </a:prstGeom>
        <a:solidFill>
          <a:schemeClr val="accent2">
            <a:shade val="80000"/>
            <a:hueOff val="-328761"/>
            <a:satOff val="5795"/>
            <a:lumOff val="17512"/>
            <a:alphaOff val="0"/>
          </a:schemeClr>
        </a:solidFill>
        <a:ln w="12700" cap="flat" cmpd="sng" algn="ctr">
          <a:solidFill>
            <a:schemeClr val="accent2">
              <a:shade val="80000"/>
              <a:hueOff val="-328761"/>
              <a:satOff val="5795"/>
              <a:lumOff val="175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CC02C-6CC7-4354-8660-E9E8A274F5B1}">
      <dsp:nvSpPr>
        <dsp:cNvPr id="0" name=""/>
        <dsp:cNvSpPr/>
      </dsp:nvSpPr>
      <dsp:spPr>
        <a:xfrm>
          <a:off x="744739" y="2444728"/>
          <a:ext cx="94075" cy="94074"/>
        </a:xfrm>
        <a:prstGeom prst="ellipse">
          <a:avLst/>
        </a:prstGeom>
        <a:solidFill>
          <a:schemeClr val="accent2">
            <a:shade val="80000"/>
            <a:hueOff val="-345199"/>
            <a:satOff val="6084"/>
            <a:lumOff val="18387"/>
            <a:alphaOff val="0"/>
          </a:schemeClr>
        </a:solidFill>
        <a:ln w="12700" cap="flat" cmpd="sng" algn="ctr">
          <a:solidFill>
            <a:schemeClr val="accent2">
              <a:shade val="80000"/>
              <a:hueOff val="-345199"/>
              <a:satOff val="6084"/>
              <a:lumOff val="183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7453D-EE0D-4982-9CAB-0BAA1255DAB9}">
      <dsp:nvSpPr>
        <dsp:cNvPr id="0" name=""/>
        <dsp:cNvSpPr/>
      </dsp:nvSpPr>
      <dsp:spPr>
        <a:xfrm>
          <a:off x="558882" y="2444728"/>
          <a:ext cx="94075" cy="94074"/>
        </a:xfrm>
        <a:prstGeom prst="ellipse">
          <a:avLst/>
        </a:prstGeom>
        <a:solidFill>
          <a:schemeClr val="accent2">
            <a:shade val="80000"/>
            <a:hueOff val="-361637"/>
            <a:satOff val="6374"/>
            <a:lumOff val="19263"/>
            <a:alphaOff val="0"/>
          </a:schemeClr>
        </a:solidFill>
        <a:ln w="12700" cap="flat" cmpd="sng" algn="ctr">
          <a:solidFill>
            <a:schemeClr val="accent2">
              <a:shade val="80000"/>
              <a:hueOff val="-361637"/>
              <a:satOff val="6374"/>
              <a:lumOff val="192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45D11-5787-45FB-AAF0-D7DCB5A66C72}">
      <dsp:nvSpPr>
        <dsp:cNvPr id="0" name=""/>
        <dsp:cNvSpPr/>
      </dsp:nvSpPr>
      <dsp:spPr>
        <a:xfrm>
          <a:off x="372697" y="2444728"/>
          <a:ext cx="94075" cy="94074"/>
        </a:xfrm>
        <a:prstGeom prst="ellipse">
          <a:avLst/>
        </a:prstGeom>
        <a:solidFill>
          <a:schemeClr val="accent2">
            <a:shade val="80000"/>
            <a:hueOff val="-378075"/>
            <a:satOff val="6664"/>
            <a:lumOff val="20138"/>
            <a:alphaOff val="0"/>
          </a:schemeClr>
        </a:solidFill>
        <a:ln w="12700" cap="flat" cmpd="sng" algn="ctr">
          <a:solidFill>
            <a:schemeClr val="accent2">
              <a:shade val="80000"/>
              <a:hueOff val="-378075"/>
              <a:satOff val="6664"/>
              <a:lumOff val="20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74C79-0B37-431B-9581-21B4A388834C}">
      <dsp:nvSpPr>
        <dsp:cNvPr id="0" name=""/>
        <dsp:cNvSpPr/>
      </dsp:nvSpPr>
      <dsp:spPr>
        <a:xfrm>
          <a:off x="186840" y="2444728"/>
          <a:ext cx="94075" cy="94074"/>
        </a:xfrm>
        <a:prstGeom prst="ellipse">
          <a:avLst/>
        </a:prstGeom>
        <a:solidFill>
          <a:schemeClr val="accent2">
            <a:shade val="80000"/>
            <a:hueOff val="-394513"/>
            <a:satOff val="6953"/>
            <a:lumOff val="21014"/>
            <a:alphaOff val="0"/>
          </a:schemeClr>
        </a:solidFill>
        <a:ln w="12700" cap="flat" cmpd="sng" algn="ctr">
          <a:solidFill>
            <a:schemeClr val="accent2">
              <a:shade val="80000"/>
              <a:hueOff val="-394513"/>
              <a:satOff val="6953"/>
              <a:lumOff val="210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39320-5AAF-44BB-B689-227C4F75CE2C}">
      <dsp:nvSpPr>
        <dsp:cNvPr id="0" name=""/>
        <dsp:cNvSpPr/>
      </dsp:nvSpPr>
      <dsp:spPr>
        <a:xfrm>
          <a:off x="655" y="2444728"/>
          <a:ext cx="94075" cy="94074"/>
        </a:xfrm>
        <a:prstGeom prst="ellipse">
          <a:avLst/>
        </a:prstGeom>
        <a:solidFill>
          <a:schemeClr val="accent2">
            <a:shade val="80000"/>
            <a:hueOff val="-410951"/>
            <a:satOff val="7243"/>
            <a:lumOff val="21889"/>
            <a:alphaOff val="0"/>
          </a:schemeClr>
        </a:solidFill>
        <a:ln w="12700" cap="flat" cmpd="sng" algn="ctr">
          <a:solidFill>
            <a:schemeClr val="accent2">
              <a:shade val="80000"/>
              <a:hueOff val="-410951"/>
              <a:satOff val="7243"/>
              <a:lumOff val="218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F05AC-BCA0-4B42-9C5D-5A492A0E29BF}">
      <dsp:nvSpPr>
        <dsp:cNvPr id="0" name=""/>
        <dsp:cNvSpPr/>
      </dsp:nvSpPr>
      <dsp:spPr>
        <a:xfrm>
          <a:off x="0" y="2203972"/>
          <a:ext cx="833898" cy="241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GB" sz="1600" kern="1200"/>
            <a:t>TRACK 2</a:t>
          </a:r>
        </a:p>
      </dsp:txBody>
      <dsp:txXfrm>
        <a:off x="0" y="2203972"/>
        <a:ext cx="833898" cy="241993"/>
      </dsp:txXfrm>
    </dsp:sp>
    <dsp:sp modelId="{245F20BF-2D8B-46DF-BB80-B9CE6D8C4922}">
      <dsp:nvSpPr>
        <dsp:cNvPr id="0" name=""/>
        <dsp:cNvSpPr/>
      </dsp:nvSpPr>
      <dsp:spPr>
        <a:xfrm>
          <a:off x="1126287" y="2853518"/>
          <a:ext cx="188151" cy="188303"/>
        </a:xfrm>
        <a:prstGeom prst="ellipse">
          <a:avLst/>
        </a:prstGeom>
        <a:solidFill>
          <a:schemeClr val="accent2">
            <a:shade val="80000"/>
            <a:hueOff val="-443827"/>
            <a:satOff val="7823"/>
            <a:lumOff val="23641"/>
            <a:alphaOff val="0"/>
          </a:schemeClr>
        </a:solidFill>
        <a:ln w="12700" cap="flat" cmpd="sng" algn="ctr">
          <a:solidFill>
            <a:schemeClr val="accent2">
              <a:shade val="80000"/>
              <a:hueOff val="-443827"/>
              <a:satOff val="7823"/>
              <a:lumOff val="236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67740-8C51-4A50-ABFE-0C9A2F4A5235}">
      <dsp:nvSpPr>
        <dsp:cNvPr id="0" name=""/>
        <dsp:cNvSpPr/>
      </dsp:nvSpPr>
      <dsp:spPr>
        <a:xfrm>
          <a:off x="1005660" y="3045225"/>
          <a:ext cx="94075" cy="94074"/>
        </a:xfrm>
        <a:prstGeom prst="ellipse">
          <a:avLst/>
        </a:prstGeom>
        <a:solidFill>
          <a:schemeClr val="accent2">
            <a:shade val="80000"/>
            <a:hueOff val="-460265"/>
            <a:satOff val="8112"/>
            <a:lumOff val="24516"/>
            <a:alphaOff val="0"/>
          </a:schemeClr>
        </a:solidFill>
        <a:ln w="12700" cap="flat" cmpd="sng" algn="ctr">
          <a:solidFill>
            <a:schemeClr val="accent2">
              <a:shade val="80000"/>
              <a:hueOff val="-460265"/>
              <a:satOff val="8112"/>
              <a:lumOff val="245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6694E-4778-4243-B469-1AECA01BA4B8}">
      <dsp:nvSpPr>
        <dsp:cNvPr id="0" name=""/>
        <dsp:cNvSpPr/>
      </dsp:nvSpPr>
      <dsp:spPr>
        <a:xfrm>
          <a:off x="804724" y="3045225"/>
          <a:ext cx="94075" cy="94074"/>
        </a:xfrm>
        <a:prstGeom prst="ellipse">
          <a:avLst/>
        </a:prstGeom>
        <a:solidFill>
          <a:schemeClr val="accent2">
            <a:shade val="80000"/>
            <a:hueOff val="-476703"/>
            <a:satOff val="8402"/>
            <a:lumOff val="25392"/>
            <a:alphaOff val="0"/>
          </a:schemeClr>
        </a:solidFill>
        <a:ln w="12700" cap="flat" cmpd="sng" algn="ctr">
          <a:solidFill>
            <a:schemeClr val="accent2">
              <a:shade val="80000"/>
              <a:hueOff val="-476703"/>
              <a:satOff val="8402"/>
              <a:lumOff val="2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53ACA-114E-486B-9939-AD5633907527}">
      <dsp:nvSpPr>
        <dsp:cNvPr id="0" name=""/>
        <dsp:cNvSpPr/>
      </dsp:nvSpPr>
      <dsp:spPr>
        <a:xfrm>
          <a:off x="603789" y="3045225"/>
          <a:ext cx="94075" cy="94074"/>
        </a:xfrm>
        <a:prstGeom prst="ellipse">
          <a:avLst/>
        </a:prstGeom>
        <a:solidFill>
          <a:schemeClr val="accent2">
            <a:shade val="80000"/>
            <a:hueOff val="-493141"/>
            <a:satOff val="8692"/>
            <a:lumOff val="26267"/>
            <a:alphaOff val="0"/>
          </a:schemeClr>
        </a:solidFill>
        <a:ln w="12700" cap="flat" cmpd="sng" algn="ctr">
          <a:solidFill>
            <a:schemeClr val="accent2">
              <a:shade val="80000"/>
              <a:hueOff val="-493141"/>
              <a:satOff val="8692"/>
              <a:lumOff val="262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BAF87-3E24-40A3-9458-6B383F17458A}">
      <dsp:nvSpPr>
        <dsp:cNvPr id="0" name=""/>
        <dsp:cNvSpPr/>
      </dsp:nvSpPr>
      <dsp:spPr>
        <a:xfrm>
          <a:off x="402854" y="3045225"/>
          <a:ext cx="94075" cy="94074"/>
        </a:xfrm>
        <a:prstGeom prst="ellipse">
          <a:avLst/>
        </a:prstGeom>
        <a:solidFill>
          <a:schemeClr val="accent2">
            <a:shade val="80000"/>
            <a:hueOff val="-509579"/>
            <a:satOff val="8982"/>
            <a:lumOff val="27143"/>
            <a:alphaOff val="0"/>
          </a:schemeClr>
        </a:solidFill>
        <a:ln w="12700" cap="flat" cmpd="sng" algn="ctr">
          <a:solidFill>
            <a:schemeClr val="accent2">
              <a:shade val="80000"/>
              <a:hueOff val="-509579"/>
              <a:satOff val="8982"/>
              <a:lumOff val="271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A60992-1C47-48B0-9402-A0EE246783A0}">
      <dsp:nvSpPr>
        <dsp:cNvPr id="0" name=""/>
        <dsp:cNvSpPr/>
      </dsp:nvSpPr>
      <dsp:spPr>
        <a:xfrm>
          <a:off x="201590" y="3045225"/>
          <a:ext cx="94075" cy="94074"/>
        </a:xfrm>
        <a:prstGeom prst="ellipse">
          <a:avLst/>
        </a:prstGeom>
        <a:solidFill>
          <a:schemeClr val="accent2">
            <a:shade val="80000"/>
            <a:hueOff val="-526017"/>
            <a:satOff val="9271"/>
            <a:lumOff val="28018"/>
            <a:alphaOff val="0"/>
          </a:schemeClr>
        </a:solidFill>
        <a:ln w="12700" cap="flat" cmpd="sng" algn="ctr">
          <a:solidFill>
            <a:schemeClr val="accent2">
              <a:shade val="80000"/>
              <a:hueOff val="-526017"/>
              <a:satOff val="9271"/>
              <a:lumOff val="280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27B55-6B13-482D-B070-8F4E38C2ACFA}">
      <dsp:nvSpPr>
        <dsp:cNvPr id="0" name=""/>
        <dsp:cNvSpPr/>
      </dsp:nvSpPr>
      <dsp:spPr>
        <a:xfrm>
          <a:off x="655" y="3045225"/>
          <a:ext cx="94075" cy="94074"/>
        </a:xfrm>
        <a:prstGeom prst="ellipse">
          <a:avLst/>
        </a:prstGeom>
        <a:solidFill>
          <a:schemeClr val="accent2">
            <a:shade val="80000"/>
            <a:hueOff val="-542455"/>
            <a:satOff val="9561"/>
            <a:lumOff val="28894"/>
            <a:alphaOff val="0"/>
          </a:schemeClr>
        </a:solidFill>
        <a:ln w="12700" cap="flat" cmpd="sng" algn="ctr">
          <a:solidFill>
            <a:schemeClr val="accent2">
              <a:shade val="80000"/>
              <a:hueOff val="-542455"/>
              <a:satOff val="9561"/>
              <a:lumOff val="288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5E3AD-F8EF-43CF-9B13-0504CD0CDB7D}">
      <dsp:nvSpPr>
        <dsp:cNvPr id="0" name=""/>
        <dsp:cNvSpPr/>
      </dsp:nvSpPr>
      <dsp:spPr>
        <a:xfrm>
          <a:off x="0" y="2802303"/>
          <a:ext cx="1102686" cy="241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GB" sz="1600" kern="1200"/>
            <a:t>TRACK 3</a:t>
          </a:r>
        </a:p>
      </dsp:txBody>
      <dsp:txXfrm>
        <a:off x="0" y="2802303"/>
        <a:ext cx="1102686" cy="24199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633C7-1741-481E-9110-F027BD7AA087}" type="datetimeFigureOut">
              <a:rPr lang="en-US" smtClean="0"/>
              <a:t>4/26/22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666AE-51D5-43A2-A1B3-F319FB3832EC}" type="slidenum">
              <a:rPr lang="en-US" smtClean="0"/>
              <a:t>‹#›</a:t>
            </a:fld>
            <a:endParaRPr lang="en-US"/>
          </a:p>
        </p:txBody>
      </p:sp>
    </p:spTree>
    <p:extLst>
      <p:ext uri="{BB962C8B-B14F-4D97-AF65-F5344CB8AC3E}">
        <p14:creationId xmlns:p14="http://schemas.microsoft.com/office/powerpoint/2010/main" val="214999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69263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666AE-51D5-43A2-A1B3-F319FB383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77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12</a:t>
            </a:fld>
            <a:endParaRPr lang="en-US"/>
          </a:p>
        </p:txBody>
      </p:sp>
    </p:spTree>
    <p:extLst>
      <p:ext uri="{BB962C8B-B14F-4D97-AF65-F5344CB8AC3E}">
        <p14:creationId xmlns:p14="http://schemas.microsoft.com/office/powerpoint/2010/main" val="27906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13</a:t>
            </a:fld>
            <a:endParaRPr lang="en-US"/>
          </a:p>
        </p:txBody>
      </p:sp>
    </p:spTree>
    <p:extLst>
      <p:ext uri="{BB962C8B-B14F-4D97-AF65-F5344CB8AC3E}">
        <p14:creationId xmlns:p14="http://schemas.microsoft.com/office/powerpoint/2010/main" val="84719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14</a:t>
            </a:fld>
            <a:endParaRPr lang="en-US"/>
          </a:p>
        </p:txBody>
      </p:sp>
    </p:spTree>
    <p:extLst>
      <p:ext uri="{BB962C8B-B14F-4D97-AF65-F5344CB8AC3E}">
        <p14:creationId xmlns:p14="http://schemas.microsoft.com/office/powerpoint/2010/main" val="44951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15</a:t>
            </a:fld>
            <a:endParaRPr lang="en-US"/>
          </a:p>
        </p:txBody>
      </p:sp>
    </p:spTree>
    <p:extLst>
      <p:ext uri="{BB962C8B-B14F-4D97-AF65-F5344CB8AC3E}">
        <p14:creationId xmlns:p14="http://schemas.microsoft.com/office/powerpoint/2010/main" val="2253589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F666AE-51D5-43A2-A1B3-F319FB3832EC}" type="slidenum">
              <a:rPr lang="en-US" smtClean="0"/>
              <a:t>16</a:t>
            </a:fld>
            <a:endParaRPr lang="en-US"/>
          </a:p>
        </p:txBody>
      </p:sp>
    </p:spTree>
    <p:extLst>
      <p:ext uri="{BB962C8B-B14F-4D97-AF65-F5344CB8AC3E}">
        <p14:creationId xmlns:p14="http://schemas.microsoft.com/office/powerpoint/2010/main" val="61654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17</a:t>
            </a:fld>
            <a:endParaRPr lang="en-US"/>
          </a:p>
        </p:txBody>
      </p:sp>
    </p:spTree>
    <p:extLst>
      <p:ext uri="{BB962C8B-B14F-4D97-AF65-F5344CB8AC3E}">
        <p14:creationId xmlns:p14="http://schemas.microsoft.com/office/powerpoint/2010/main" val="389182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18</a:t>
            </a:fld>
            <a:endParaRPr lang="en-US"/>
          </a:p>
        </p:txBody>
      </p:sp>
    </p:spTree>
    <p:extLst>
      <p:ext uri="{BB962C8B-B14F-4D97-AF65-F5344CB8AC3E}">
        <p14:creationId xmlns:p14="http://schemas.microsoft.com/office/powerpoint/2010/main" val="1602512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20</a:t>
            </a:fld>
            <a:endParaRPr lang="en-US"/>
          </a:p>
        </p:txBody>
      </p:sp>
    </p:spTree>
    <p:extLst>
      <p:ext uri="{BB962C8B-B14F-4D97-AF65-F5344CB8AC3E}">
        <p14:creationId xmlns:p14="http://schemas.microsoft.com/office/powerpoint/2010/main" val="367836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21</a:t>
            </a:fld>
            <a:endParaRPr lang="en-US"/>
          </a:p>
        </p:txBody>
      </p:sp>
    </p:spTree>
    <p:extLst>
      <p:ext uri="{BB962C8B-B14F-4D97-AF65-F5344CB8AC3E}">
        <p14:creationId xmlns:p14="http://schemas.microsoft.com/office/powerpoint/2010/main" val="355429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F666AE-51D5-43A2-A1B3-F319FB3832EC}" type="slidenum">
              <a:rPr lang="en-US" smtClean="0"/>
              <a:t>3</a:t>
            </a:fld>
            <a:endParaRPr lang="en-US"/>
          </a:p>
        </p:txBody>
      </p:sp>
    </p:spTree>
    <p:extLst>
      <p:ext uri="{BB962C8B-B14F-4D97-AF65-F5344CB8AC3E}">
        <p14:creationId xmlns:p14="http://schemas.microsoft.com/office/powerpoint/2010/main" val="84970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22</a:t>
            </a:fld>
            <a:endParaRPr lang="en-US"/>
          </a:p>
        </p:txBody>
      </p:sp>
    </p:spTree>
    <p:extLst>
      <p:ext uri="{BB962C8B-B14F-4D97-AF65-F5344CB8AC3E}">
        <p14:creationId xmlns:p14="http://schemas.microsoft.com/office/powerpoint/2010/main" val="373154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F666AE-51D5-43A2-A1B3-F319FB3832EC}" type="slidenum">
              <a:rPr lang="en-US" smtClean="0"/>
              <a:t>4</a:t>
            </a:fld>
            <a:endParaRPr lang="en-US"/>
          </a:p>
        </p:txBody>
      </p:sp>
    </p:spTree>
    <p:extLst>
      <p:ext uri="{BB962C8B-B14F-4D97-AF65-F5344CB8AC3E}">
        <p14:creationId xmlns:p14="http://schemas.microsoft.com/office/powerpoint/2010/main" val="296237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F666AE-51D5-43A2-A1B3-F319FB3832EC}" type="slidenum">
              <a:rPr lang="en-US" smtClean="0"/>
              <a:t>5</a:t>
            </a:fld>
            <a:endParaRPr lang="en-US"/>
          </a:p>
        </p:txBody>
      </p:sp>
    </p:spTree>
    <p:extLst>
      <p:ext uri="{BB962C8B-B14F-4D97-AF65-F5344CB8AC3E}">
        <p14:creationId xmlns:p14="http://schemas.microsoft.com/office/powerpoint/2010/main" val="413787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F666AE-51D5-43A2-A1B3-F319FB3832EC}" type="slidenum">
              <a:rPr lang="en-US" smtClean="0"/>
              <a:t>6</a:t>
            </a:fld>
            <a:endParaRPr lang="en-US"/>
          </a:p>
        </p:txBody>
      </p:sp>
    </p:spTree>
    <p:extLst>
      <p:ext uri="{BB962C8B-B14F-4D97-AF65-F5344CB8AC3E}">
        <p14:creationId xmlns:p14="http://schemas.microsoft.com/office/powerpoint/2010/main" val="163626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7</a:t>
            </a:fld>
            <a:endParaRPr lang="en-US"/>
          </a:p>
        </p:txBody>
      </p:sp>
    </p:spTree>
    <p:extLst>
      <p:ext uri="{BB962C8B-B14F-4D97-AF65-F5344CB8AC3E}">
        <p14:creationId xmlns:p14="http://schemas.microsoft.com/office/powerpoint/2010/main" val="107089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8</a:t>
            </a:fld>
            <a:endParaRPr lang="en-US"/>
          </a:p>
        </p:txBody>
      </p:sp>
    </p:spTree>
    <p:extLst>
      <p:ext uri="{BB962C8B-B14F-4D97-AF65-F5344CB8AC3E}">
        <p14:creationId xmlns:p14="http://schemas.microsoft.com/office/powerpoint/2010/main" val="361050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666AE-51D5-43A2-A1B3-F319FB3832EC}" type="slidenum">
              <a:rPr lang="en-US" smtClean="0"/>
              <a:t>9</a:t>
            </a:fld>
            <a:endParaRPr lang="en-US"/>
          </a:p>
        </p:txBody>
      </p:sp>
    </p:spTree>
    <p:extLst>
      <p:ext uri="{BB962C8B-B14F-4D97-AF65-F5344CB8AC3E}">
        <p14:creationId xmlns:p14="http://schemas.microsoft.com/office/powerpoint/2010/main" val="43228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666AE-51D5-43A2-A1B3-F319FB383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57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ai.com/sbg"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ai.com/sbg" TargetMode="Externa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TextBox 9"/>
          <p:cNvSpPr txBox="1"/>
          <p:nvPr userDrawn="1"/>
        </p:nvSpPr>
        <p:spPr>
          <a:xfrm>
            <a:off x="7053944" y="-1291771"/>
            <a:ext cx="184731" cy="646331"/>
          </a:xfrm>
          <a:prstGeom prst="rect">
            <a:avLst/>
          </a:prstGeom>
          <a:noFill/>
        </p:spPr>
        <p:txBody>
          <a:bodyPr wrap="none" rtlCol="0">
            <a:spAutoFit/>
          </a:bodyPr>
          <a:lstStyle/>
          <a:p>
            <a:endParaRPr lang="en-US" sz="3600"/>
          </a:p>
        </p:txBody>
      </p:sp>
      <p:grpSp>
        <p:nvGrpSpPr>
          <p:cNvPr id="14" name="Group 13">
            <a:extLst>
              <a:ext uri="{FF2B5EF4-FFF2-40B4-BE49-F238E27FC236}">
                <a16:creationId xmlns:a16="http://schemas.microsoft.com/office/drawing/2014/main" id="{EF994873-2960-5F4D-95D3-1D6B0EF52FA4}"/>
              </a:ext>
            </a:extLst>
          </p:cNvPr>
          <p:cNvGrpSpPr/>
          <p:nvPr userDrawn="1"/>
        </p:nvGrpSpPr>
        <p:grpSpPr>
          <a:xfrm rot="2657401">
            <a:off x="5359185" y="-1607517"/>
            <a:ext cx="8604853" cy="8687221"/>
            <a:chOff x="5446752" y="-1846716"/>
            <a:chExt cx="8604853" cy="8687221"/>
          </a:xfrm>
        </p:grpSpPr>
        <p:sp>
          <p:nvSpPr>
            <p:cNvPr id="3" name="AutoShape 3"/>
            <p:cNvSpPr>
              <a:spLocks/>
            </p:cNvSpPr>
            <p:nvPr userDrawn="1"/>
          </p:nvSpPr>
          <p:spPr bwMode="auto">
            <a:xfrm>
              <a:off x="11184057" y="93175"/>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tx1"/>
            </a:solidFill>
            <a:ln>
              <a:noFill/>
            </a:ln>
          </p:spPr>
          <p:txBody>
            <a:bodyPr lIns="0" tIns="0" rIns="0" bIns="0"/>
            <a:lstStyle/>
            <a:p>
              <a:endParaRPr lang="en-US" sz="3600">
                <a:solidFill>
                  <a:schemeClr val="accent2"/>
                </a:solidFill>
              </a:endParaRPr>
            </a:p>
          </p:txBody>
        </p:sp>
        <p:sp>
          <p:nvSpPr>
            <p:cNvPr id="4" name="AutoShape 3"/>
            <p:cNvSpPr>
              <a:spLocks/>
            </p:cNvSpPr>
            <p:nvPr userDrawn="1"/>
          </p:nvSpPr>
          <p:spPr bwMode="auto">
            <a:xfrm>
              <a:off x="7359187" y="93175"/>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1"/>
            </a:solidFill>
            <a:ln>
              <a:noFill/>
            </a:ln>
          </p:spPr>
          <p:txBody>
            <a:bodyPr lIns="0" tIns="0" rIns="0" bIns="0"/>
            <a:lstStyle/>
            <a:p>
              <a:endParaRPr lang="en-US" sz="3600">
                <a:solidFill>
                  <a:schemeClr val="accent2"/>
                </a:solidFill>
              </a:endParaRPr>
            </a:p>
          </p:txBody>
        </p:sp>
        <p:sp>
          <p:nvSpPr>
            <p:cNvPr id="5" name="AutoShape 3"/>
            <p:cNvSpPr>
              <a:spLocks/>
            </p:cNvSpPr>
            <p:nvPr userDrawn="1"/>
          </p:nvSpPr>
          <p:spPr bwMode="auto">
            <a:xfrm>
              <a:off x="9271623" y="203306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2"/>
            </a:solidFill>
            <a:ln>
              <a:noFill/>
            </a:ln>
          </p:spPr>
          <p:txBody>
            <a:bodyPr lIns="0" tIns="0" rIns="0" bIns="0"/>
            <a:lstStyle/>
            <a:p>
              <a:endParaRPr lang="en-US" sz="3600">
                <a:solidFill>
                  <a:schemeClr val="accent2"/>
                </a:solidFill>
              </a:endParaRPr>
            </a:p>
          </p:txBody>
        </p:sp>
        <p:sp>
          <p:nvSpPr>
            <p:cNvPr id="6" name="AutoShape 3"/>
            <p:cNvSpPr>
              <a:spLocks/>
            </p:cNvSpPr>
            <p:nvPr userDrawn="1"/>
          </p:nvSpPr>
          <p:spPr bwMode="auto">
            <a:xfrm>
              <a:off x="11184057" y="3972957"/>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1"/>
            </a:solidFill>
            <a:ln>
              <a:noFill/>
            </a:ln>
          </p:spPr>
          <p:txBody>
            <a:bodyPr lIns="0" tIns="0" rIns="0" bIns="0"/>
            <a:lstStyle/>
            <a:p>
              <a:endParaRPr lang="en-US" sz="3600"/>
            </a:p>
          </p:txBody>
        </p:sp>
        <p:sp>
          <p:nvSpPr>
            <p:cNvPr id="7" name="AutoShape 3"/>
            <p:cNvSpPr>
              <a:spLocks/>
            </p:cNvSpPr>
            <p:nvPr userDrawn="1"/>
          </p:nvSpPr>
          <p:spPr bwMode="auto">
            <a:xfrm>
              <a:off x="9237156" y="93175"/>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chemeClr val="accent1"/>
                  </a:gs>
                  <a:gs pos="100000">
                    <a:schemeClr val="accent2"/>
                  </a:gs>
                </a:gsLst>
                <a:lin ang="5400000" scaled="1"/>
              </a:gradFill>
            </a:ln>
          </p:spPr>
          <p:txBody>
            <a:bodyPr lIns="0" tIns="0" rIns="0" bIns="0"/>
            <a:lstStyle/>
            <a:p>
              <a:endParaRPr lang="en-US" sz="3600"/>
            </a:p>
          </p:txBody>
        </p:sp>
        <p:sp>
          <p:nvSpPr>
            <p:cNvPr id="9" name="AutoShape 3"/>
            <p:cNvSpPr>
              <a:spLocks/>
            </p:cNvSpPr>
            <p:nvPr userDrawn="1"/>
          </p:nvSpPr>
          <p:spPr bwMode="auto">
            <a:xfrm>
              <a:off x="11071873" y="203306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chemeClr val="accent1"/>
                  </a:gs>
                  <a:gs pos="100000">
                    <a:schemeClr val="accent2"/>
                  </a:gs>
                </a:gsLst>
                <a:lin ang="5400000" scaled="1"/>
              </a:gradFill>
            </a:ln>
          </p:spPr>
          <p:txBody>
            <a:bodyPr lIns="0" tIns="0" rIns="0" bIns="0"/>
            <a:lstStyle/>
            <a:p>
              <a:endParaRPr lang="en-US" sz="3600"/>
            </a:p>
          </p:txBody>
        </p:sp>
        <p:sp>
          <p:nvSpPr>
            <p:cNvPr id="11" name="AutoShape 3"/>
            <p:cNvSpPr>
              <a:spLocks/>
            </p:cNvSpPr>
            <p:nvPr userDrawn="1"/>
          </p:nvSpPr>
          <p:spPr bwMode="auto">
            <a:xfrm>
              <a:off x="5446752" y="-184671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tx1"/>
            </a:solidFill>
            <a:ln>
              <a:noFill/>
            </a:ln>
          </p:spPr>
          <p:txBody>
            <a:bodyPr lIns="0" tIns="0" rIns="0" bIns="0"/>
            <a:lstStyle/>
            <a:p>
              <a:endParaRPr lang="en-US" sz="3600">
                <a:solidFill>
                  <a:schemeClr val="accent2"/>
                </a:solidFill>
              </a:endParaRPr>
            </a:p>
          </p:txBody>
        </p:sp>
        <p:sp>
          <p:nvSpPr>
            <p:cNvPr id="12" name="AutoShape 3"/>
            <p:cNvSpPr>
              <a:spLocks/>
            </p:cNvSpPr>
            <p:nvPr userDrawn="1"/>
          </p:nvSpPr>
          <p:spPr bwMode="auto">
            <a:xfrm>
              <a:off x="7359189" y="-184671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F36C23"/>
            </a:solidFill>
            <a:ln>
              <a:noFill/>
            </a:ln>
          </p:spPr>
          <p:txBody>
            <a:bodyPr lIns="0" tIns="0" rIns="0" bIns="0"/>
            <a:lstStyle/>
            <a:p>
              <a:r>
                <a:rPr lang="en-US" sz="3600">
                  <a:solidFill>
                    <a:schemeClr val="accent2"/>
                  </a:solidFill>
                </a:rPr>
                <a:t>i</a:t>
              </a:r>
            </a:p>
          </p:txBody>
        </p:sp>
      </p:grpSp>
      <p:sp>
        <p:nvSpPr>
          <p:cNvPr id="18" name="Text Placeholder 17"/>
          <p:cNvSpPr>
            <a:spLocks noGrp="1"/>
          </p:cNvSpPr>
          <p:nvPr>
            <p:ph type="body" sz="quarter" idx="11" hasCustomPrompt="1"/>
          </p:nvPr>
        </p:nvSpPr>
        <p:spPr>
          <a:xfrm>
            <a:off x="890522" y="4941117"/>
            <a:ext cx="2741613" cy="268193"/>
          </a:xfrm>
          <a:prstGeom prst="rect">
            <a:avLst/>
          </a:prstGeom>
        </p:spPr>
        <p:txBody>
          <a:bodyPr anchor="b">
            <a:normAutofit/>
          </a:bodyPr>
          <a:lstStyle>
            <a:lvl1pPr marL="0" indent="0">
              <a:buNone/>
              <a:defRPr sz="1400" b="0" baseline="0">
                <a:solidFill>
                  <a:schemeClr val="tx2"/>
                </a:solidFill>
                <a:latin typeface="Franklin Gothic Demi" panose="020B0703020102020204" pitchFamily="34" charset="0"/>
              </a:defRPr>
            </a:lvl1pPr>
          </a:lstStyle>
          <a:p>
            <a:pPr lvl="0"/>
            <a:fld id="{2361E4F4-ACC0-4498-AF93-463A7CF33FCD}" type="datetime4">
              <a:rPr lang="en-US" smtClean="0"/>
              <a:t>May 3, 2020</a:t>
            </a:fld>
            <a:endParaRPr lang="en-US"/>
          </a:p>
        </p:txBody>
      </p:sp>
      <p:sp>
        <p:nvSpPr>
          <p:cNvPr id="20" name="Title 1">
            <a:extLst>
              <a:ext uri="{FF2B5EF4-FFF2-40B4-BE49-F238E27FC236}">
                <a16:creationId xmlns:a16="http://schemas.microsoft.com/office/drawing/2014/main" id="{5117F6A2-36C1-134D-A569-0195C1AC9B12}"/>
              </a:ext>
            </a:extLst>
          </p:cNvPr>
          <p:cNvSpPr>
            <a:spLocks noGrp="1"/>
          </p:cNvSpPr>
          <p:nvPr>
            <p:ph type="title" hasCustomPrompt="1"/>
          </p:nvPr>
        </p:nvSpPr>
        <p:spPr>
          <a:xfrm>
            <a:off x="892975" y="3942253"/>
            <a:ext cx="5311588" cy="386579"/>
          </a:xfrm>
          <a:prstGeom prst="rect">
            <a:avLst/>
          </a:prstGeom>
        </p:spPr>
        <p:txBody>
          <a:bodyPr>
            <a:normAutofit/>
          </a:bodyPr>
          <a:lstStyle>
            <a:lvl1pPr algn="l">
              <a:defRPr sz="2800" b="1">
                <a:latin typeface="+mn-lt"/>
              </a:defRPr>
            </a:lvl1pPr>
          </a:lstStyle>
          <a:p>
            <a:pPr lvl="0"/>
            <a:r>
              <a:rPr lang="en-US"/>
              <a:t>Click to add presentation title</a:t>
            </a:r>
          </a:p>
        </p:txBody>
      </p:sp>
      <p:pic>
        <p:nvPicPr>
          <p:cNvPr id="22" name="Picture 21">
            <a:extLst>
              <a:ext uri="{FF2B5EF4-FFF2-40B4-BE49-F238E27FC236}">
                <a16:creationId xmlns:a16="http://schemas.microsoft.com/office/drawing/2014/main" id="{BCF27998-C9EA-B141-A916-6C3A775A78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0521" y="2736094"/>
            <a:ext cx="5682875" cy="769938"/>
          </a:xfrm>
          <a:prstGeom prst="rect">
            <a:avLst/>
          </a:prstGeom>
        </p:spPr>
      </p:pic>
      <p:sp>
        <p:nvSpPr>
          <p:cNvPr id="16" name="Footer Placeholder 15">
            <a:extLst>
              <a:ext uri="{FF2B5EF4-FFF2-40B4-BE49-F238E27FC236}">
                <a16:creationId xmlns:a16="http://schemas.microsoft.com/office/drawing/2014/main" id="{F5102163-FDAB-4E4C-B1B9-55A099F7DE74}"/>
              </a:ext>
            </a:extLst>
          </p:cNvPr>
          <p:cNvSpPr>
            <a:spLocks noGrp="1"/>
          </p:cNvSpPr>
          <p:nvPr>
            <p:ph type="ftr" sz="quarter" idx="12"/>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274367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page_no footer bar">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0"/>
            <a:ext cx="6536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12" name="Rectangle 11">
            <a:extLst>
              <a:ext uri="{FF2B5EF4-FFF2-40B4-BE49-F238E27FC236}">
                <a16:creationId xmlns:a16="http://schemas.microsoft.com/office/drawing/2014/main" id="{754DB135-0200-5E43-A948-31BEDBE86346}"/>
              </a:ext>
            </a:extLst>
          </p:cNvPr>
          <p:cNvSpPr/>
          <p:nvPr userDrawn="1"/>
        </p:nvSpPr>
        <p:spPr>
          <a:xfrm>
            <a:off x="6536748" y="-1466"/>
            <a:ext cx="5655252" cy="6859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4" name="Text Placeholder 3">
            <a:extLst>
              <a:ext uri="{FF2B5EF4-FFF2-40B4-BE49-F238E27FC236}">
                <a16:creationId xmlns:a16="http://schemas.microsoft.com/office/drawing/2014/main" id="{CCF29B07-B75C-9D47-B825-6F0D0D2B6C0C}"/>
              </a:ext>
            </a:extLst>
          </p:cNvPr>
          <p:cNvSpPr>
            <a:spLocks noGrp="1"/>
          </p:cNvSpPr>
          <p:nvPr>
            <p:ph type="body" sz="quarter" idx="19"/>
          </p:nvPr>
        </p:nvSpPr>
        <p:spPr>
          <a:xfrm>
            <a:off x="523875" y="2051976"/>
            <a:ext cx="5572124" cy="4319682"/>
          </a:xfrm>
          <a:prstGeom prst="rect">
            <a:avLst/>
          </a:prstGeom>
        </p:spPr>
        <p:txBody>
          <a:bodyPr>
            <a:normAutofit/>
          </a:bodyPr>
          <a:lstStyle>
            <a:lvl1pPr>
              <a:lnSpc>
                <a:spcPct val="113000"/>
              </a:lnSpc>
              <a:spcBef>
                <a:spcPts val="0"/>
              </a:spcBef>
              <a:defRPr sz="1600">
                <a:solidFill>
                  <a:schemeClr val="bg1"/>
                </a:solidFill>
              </a:defRPr>
            </a:lvl1pPr>
            <a:lvl2pPr>
              <a:lnSpc>
                <a:spcPct val="113000"/>
              </a:lnSpc>
              <a:spcBef>
                <a:spcPts val="0"/>
              </a:spcBef>
              <a:defRPr sz="1600"/>
            </a:lvl2pPr>
            <a:lvl3pPr>
              <a:lnSpc>
                <a:spcPct val="113000"/>
              </a:lnSpc>
              <a:spcBef>
                <a:spcPts val="0"/>
              </a:spcBef>
              <a:defRPr sz="1600">
                <a:solidFill>
                  <a:schemeClr val="bg1"/>
                </a:solidFill>
              </a:defRPr>
            </a:lvl3pPr>
            <a:lvl4pPr>
              <a:lnSpc>
                <a:spcPct val="113000"/>
              </a:lnSpc>
              <a:spcBef>
                <a:spcPts val="0"/>
              </a:spcBef>
              <a:defRPr sz="1600">
                <a:solidFill>
                  <a:schemeClr val="bg1"/>
                </a:solidFill>
              </a:defRPr>
            </a:lvl4pPr>
            <a:lvl5pPr>
              <a:lnSpc>
                <a:spcPct val="113000"/>
              </a:lnSpc>
              <a:spcBef>
                <a:spcPts val="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C564672B-59DA-5D44-B8A1-47EF97FDEE9A}"/>
              </a:ext>
            </a:extLst>
          </p:cNvPr>
          <p:cNvSpPr>
            <a:spLocks noGrp="1"/>
          </p:cNvSpPr>
          <p:nvPr>
            <p:ph type="body" sz="quarter" idx="20"/>
          </p:nvPr>
        </p:nvSpPr>
        <p:spPr>
          <a:xfrm>
            <a:off x="7002630" y="2051976"/>
            <a:ext cx="4563080" cy="4293512"/>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F2179CC0-A9D6-D346-8B7E-294CE8765348}"/>
              </a:ext>
            </a:extLst>
          </p:cNvPr>
          <p:cNvSpPr>
            <a:spLocks noGrp="1"/>
          </p:cNvSpPr>
          <p:nvPr>
            <p:ph type="sldNum" sz="quarter" idx="18"/>
          </p:nvPr>
        </p:nvSpPr>
        <p:spPr/>
        <p:txBody>
          <a:bodyPr/>
          <a:lstStyle/>
          <a:p>
            <a:r>
              <a:rPr lang="en-US"/>
              <a:t>DAI SUSTAINABLE BUSINESS GROUP | </a:t>
            </a:r>
            <a:fld id="{6EF2CE7D-2FF7-AC40-9DF8-85A85926B8FD}" type="slidenum">
              <a:rPr lang="en-US" smtClean="0"/>
              <a:pPr/>
              <a:t>‹#›</a:t>
            </a:fld>
            <a:endParaRPr lang="en-US"/>
          </a:p>
        </p:txBody>
      </p:sp>
      <p:sp>
        <p:nvSpPr>
          <p:cNvPr id="2" name="Title 1">
            <a:extLst>
              <a:ext uri="{FF2B5EF4-FFF2-40B4-BE49-F238E27FC236}">
                <a16:creationId xmlns:a16="http://schemas.microsoft.com/office/drawing/2014/main" id="{3B95FF08-F196-4666-8BCD-C3C6FB7E4336}"/>
              </a:ext>
            </a:extLst>
          </p:cNvPr>
          <p:cNvSpPr>
            <a:spLocks noGrp="1"/>
          </p:cNvSpPr>
          <p:nvPr>
            <p:ph type="title"/>
          </p:nvPr>
        </p:nvSpPr>
        <p:spPr>
          <a:xfrm>
            <a:off x="523876" y="533914"/>
            <a:ext cx="5572124" cy="1156775"/>
          </a:xfrm>
          <a:prstGeom prst="rect">
            <a:avLst/>
          </a:prstGeom>
        </p:spPr>
        <p:txBody>
          <a:bodyPr anchor="b"/>
          <a:lstStyle>
            <a:lvl1pPr algn="l">
              <a:defRPr sz="28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4C46AA5C-DEDF-4728-B4C3-0E733311BF7D}"/>
              </a:ext>
            </a:extLst>
          </p:cNvPr>
          <p:cNvSpPr>
            <a:spLocks noGrp="1"/>
          </p:cNvSpPr>
          <p:nvPr>
            <p:ph type="ftr" sz="quarter" idx="21"/>
          </p:nvPr>
        </p:nvSpPr>
        <p:spPr>
          <a:xfrm>
            <a:off x="3794163" y="6432268"/>
            <a:ext cx="4114800" cy="365125"/>
          </a:xfrm>
        </p:spPr>
        <p:txBody>
          <a:bodyPr/>
          <a:lstStyle>
            <a:lvl1pPr>
              <a:defRPr>
                <a:solidFill>
                  <a:schemeClr val="bg1"/>
                </a:solidFill>
              </a:defRPr>
            </a:lvl1pPr>
          </a:lstStyle>
          <a:p>
            <a:pPr>
              <a:lnSpc>
                <a:spcPct val="80000"/>
              </a:lnSpc>
            </a:pPr>
            <a:endParaRPr lang="en-US">
              <a:ea typeface="Franklin Gothic Book" charset="0"/>
              <a:cs typeface="Franklin Gothic Book" charset="0"/>
            </a:endParaRPr>
          </a:p>
        </p:txBody>
      </p:sp>
      <p:sp>
        <p:nvSpPr>
          <p:cNvPr id="10" name="Text Placeholder 4">
            <a:extLst>
              <a:ext uri="{FF2B5EF4-FFF2-40B4-BE49-F238E27FC236}">
                <a16:creationId xmlns:a16="http://schemas.microsoft.com/office/drawing/2014/main" id="{B2DD219B-017C-4EF4-931A-07FD531061B4}"/>
              </a:ext>
            </a:extLst>
          </p:cNvPr>
          <p:cNvSpPr>
            <a:spLocks noGrp="1"/>
          </p:cNvSpPr>
          <p:nvPr>
            <p:ph type="body" sz="quarter" idx="22" hasCustomPrompt="1"/>
          </p:nvPr>
        </p:nvSpPr>
        <p:spPr>
          <a:xfrm>
            <a:off x="7002630" y="1192214"/>
            <a:ext cx="4563081" cy="498475"/>
          </a:xfrm>
          <a:prstGeom prst="rect">
            <a:avLst/>
          </a:prstGeom>
        </p:spPr>
        <p:txBody>
          <a:bodyPr anchor="b">
            <a:normAutofit/>
          </a:bodyPr>
          <a:lstStyle>
            <a:lvl1pPr marL="0" indent="0">
              <a:buFontTx/>
              <a:buNone/>
              <a:defRPr sz="1600" b="0">
                <a:solidFill>
                  <a:schemeClr val="accent2"/>
                </a:solidFill>
                <a:latin typeface="Franklin Gothic Demi" panose="020B0703020102020204" pitchFamily="34" charset="0"/>
              </a:defRPr>
            </a:lvl1pPr>
          </a:lstStyle>
          <a:p>
            <a:pPr lvl="0"/>
            <a:r>
              <a:rPr lang="en-US"/>
              <a:t>Header</a:t>
            </a:r>
          </a:p>
        </p:txBody>
      </p:sp>
    </p:spTree>
    <p:extLst>
      <p:ext uri="{BB962C8B-B14F-4D97-AF65-F5344CB8AC3E}">
        <p14:creationId xmlns:p14="http://schemas.microsoft.com/office/powerpoint/2010/main" val="12004401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de title_no footer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9A3779-8E78-4946-913F-22C2D34D8347}"/>
              </a:ext>
            </a:extLst>
          </p:cNvPr>
          <p:cNvSpPr/>
          <p:nvPr userDrawn="1"/>
        </p:nvSpPr>
        <p:spPr>
          <a:xfrm>
            <a:off x="1" y="1"/>
            <a:ext cx="312473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B84353B8-EAC0-8E46-BB1E-81AB35615162}"/>
              </a:ext>
            </a:extLst>
          </p:cNvPr>
          <p:cNvCxnSpPr/>
          <p:nvPr userDrawn="1"/>
        </p:nvCxnSpPr>
        <p:spPr>
          <a:xfrm>
            <a:off x="524186" y="2324534"/>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35F1E513-4A82-46E0-8560-EB552CBFA502}"/>
              </a:ext>
            </a:extLst>
          </p:cNvPr>
          <p:cNvSpPr>
            <a:spLocks noGrp="1"/>
          </p:cNvSpPr>
          <p:nvPr>
            <p:ph type="sldNum" sz="quarter" idx="19"/>
          </p:nvPr>
        </p:nvSpPr>
        <p:spPr>
          <a:xfrm>
            <a:off x="8153400" y="6432269"/>
            <a:ext cx="3837665" cy="365125"/>
          </a:xfrm>
        </p:spPr>
        <p:txBody>
          <a:bodyPr/>
          <a:lstStyle/>
          <a:p>
            <a:r>
              <a:rPr lang="en-US"/>
              <a:t>DAI SUSTAINABLE BUSINESS GROUP | </a:t>
            </a:r>
            <a:fld id="{6EF2CE7D-2FF7-AC40-9DF8-85A85926B8FD}" type="slidenum">
              <a:rPr smtClean="0"/>
              <a:pPr/>
              <a:t>‹#›</a:t>
            </a:fld>
            <a:endParaRPr lang="en-US"/>
          </a:p>
        </p:txBody>
      </p:sp>
      <p:sp>
        <p:nvSpPr>
          <p:cNvPr id="8" name="Title 2">
            <a:extLst>
              <a:ext uri="{FF2B5EF4-FFF2-40B4-BE49-F238E27FC236}">
                <a16:creationId xmlns:a16="http://schemas.microsoft.com/office/drawing/2014/main" id="{F6687708-8860-46B8-AEB8-36037B8C56CB}"/>
              </a:ext>
            </a:extLst>
          </p:cNvPr>
          <p:cNvSpPr>
            <a:spLocks noGrp="1"/>
          </p:cNvSpPr>
          <p:nvPr>
            <p:ph type="title" hasCustomPrompt="1"/>
          </p:nvPr>
        </p:nvSpPr>
        <p:spPr>
          <a:xfrm>
            <a:off x="469287" y="899897"/>
            <a:ext cx="2398712" cy="1240962"/>
          </a:xfrm>
          <a:prstGeom prst="rect">
            <a:avLst/>
          </a:prstGeom>
        </p:spPr>
        <p:txBody>
          <a:bodyPr anchor="b"/>
          <a:lstStyle>
            <a:lvl1pPr algn="l">
              <a:defRPr>
                <a:solidFill>
                  <a:schemeClr val="bg1"/>
                </a:solidFill>
              </a:defRPr>
            </a:lvl1pPr>
          </a:lstStyle>
          <a:p>
            <a:r>
              <a:rPr lang="en-US"/>
              <a:t>Click to add title</a:t>
            </a:r>
          </a:p>
        </p:txBody>
      </p:sp>
      <p:sp>
        <p:nvSpPr>
          <p:cNvPr id="4" name="Footer Placeholder 3">
            <a:extLst>
              <a:ext uri="{FF2B5EF4-FFF2-40B4-BE49-F238E27FC236}">
                <a16:creationId xmlns:a16="http://schemas.microsoft.com/office/drawing/2014/main" id="{FFC059E4-4675-4ECD-8E71-85C7552F37EA}"/>
              </a:ext>
            </a:extLst>
          </p:cNvPr>
          <p:cNvSpPr>
            <a:spLocks noGrp="1"/>
          </p:cNvSpPr>
          <p:nvPr>
            <p:ph type="ftr" sz="quarter" idx="20"/>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143477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Panel">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DC2A3D7-A17B-A146-8FBC-E76586F00DC2}"/>
              </a:ext>
            </a:extLst>
          </p:cNvPr>
          <p:cNvSpPr/>
          <p:nvPr userDrawn="1"/>
        </p:nvSpPr>
        <p:spPr>
          <a:xfrm>
            <a:off x="1" y="0"/>
            <a:ext cx="3124739" cy="635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Slide Number Placeholder 6">
            <a:extLst>
              <a:ext uri="{FF2B5EF4-FFF2-40B4-BE49-F238E27FC236}">
                <a16:creationId xmlns:a16="http://schemas.microsoft.com/office/drawing/2014/main" id="{53C1325E-00A5-B64D-AD98-0ACF3580D230}"/>
              </a:ext>
            </a:extLst>
          </p:cNvPr>
          <p:cNvSpPr>
            <a:spLocks noGrp="1"/>
          </p:cNvSpPr>
          <p:nvPr>
            <p:ph type="sldNum" sz="quarter" idx="16"/>
          </p:nvPr>
        </p:nvSpPr>
        <p:spPr/>
        <p:txBody>
          <a:bodyPr/>
          <a:lstStyle/>
          <a:p>
            <a:fld id="{6EF2CE7D-2FF7-AC40-9DF8-85A85926B8FD}" type="slidenum">
              <a:rPr lang="en-US" smtClean="0"/>
              <a:t>‹#›</a:t>
            </a:fld>
            <a:endParaRPr lang="en-US"/>
          </a:p>
        </p:txBody>
      </p:sp>
      <p:cxnSp>
        <p:nvCxnSpPr>
          <p:cNvPr id="15" name="Straight Connector 14">
            <a:extLst>
              <a:ext uri="{FF2B5EF4-FFF2-40B4-BE49-F238E27FC236}">
                <a16:creationId xmlns:a16="http://schemas.microsoft.com/office/drawing/2014/main" id="{E434D477-37D0-F148-A59C-07952540EB45}"/>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D4C0F027-1194-47A4-B058-5BB469A31999}"/>
              </a:ext>
            </a:extLst>
          </p:cNvPr>
          <p:cNvSpPr>
            <a:spLocks noGrp="1"/>
          </p:cNvSpPr>
          <p:nvPr>
            <p:ph type="body" sz="quarter" idx="26"/>
          </p:nvPr>
        </p:nvSpPr>
        <p:spPr>
          <a:xfrm>
            <a:off x="3984929" y="570939"/>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8" name="Title 2">
            <a:extLst>
              <a:ext uri="{FF2B5EF4-FFF2-40B4-BE49-F238E27FC236}">
                <a16:creationId xmlns:a16="http://schemas.microsoft.com/office/drawing/2014/main" id="{9102F683-29EF-440D-80BC-073BFB6A85BE}"/>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3" name="Footer Placeholder 2">
            <a:extLst>
              <a:ext uri="{FF2B5EF4-FFF2-40B4-BE49-F238E27FC236}">
                <a16:creationId xmlns:a16="http://schemas.microsoft.com/office/drawing/2014/main" id="{FC15566D-2F05-484B-89E2-FBD1D1FC8B53}"/>
              </a:ext>
            </a:extLst>
          </p:cNvPr>
          <p:cNvSpPr>
            <a:spLocks noGrp="1"/>
          </p:cNvSpPr>
          <p:nvPr>
            <p:ph type="ftr" sz="quarter" idx="27"/>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42928213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panel_two subtopic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B8934F-9075-3241-B1BA-8E99579EE2F2}"/>
              </a:ext>
            </a:extLst>
          </p:cNvPr>
          <p:cNvSpPr/>
          <p:nvPr userDrawn="1"/>
        </p:nvSpPr>
        <p:spPr>
          <a:xfrm>
            <a:off x="1" y="1"/>
            <a:ext cx="3124739" cy="6357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8E21AE73-0869-244E-B288-AB85B8CBC579}"/>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B8E9836-8D47-4947-86B0-24ED09E6E9E9}"/>
              </a:ext>
            </a:extLst>
          </p:cNvPr>
          <p:cNvSpPr>
            <a:spLocks noGrp="1"/>
          </p:cNvSpPr>
          <p:nvPr>
            <p:ph type="body" sz="quarter" idx="20" hasCustomPrompt="1"/>
          </p:nvPr>
        </p:nvSpPr>
        <p:spPr>
          <a:xfrm>
            <a:off x="3648924" y="810165"/>
            <a:ext cx="3849465" cy="498475"/>
          </a:xfrm>
          <a:prstGeom prst="rect">
            <a:avLst/>
          </a:prstGeom>
        </p:spPr>
        <p:txBody>
          <a:bodyPr anchor="b">
            <a:normAutofit/>
          </a:bodyPr>
          <a:lstStyle>
            <a:lvl1pPr marL="0" indent="0">
              <a:buFontTx/>
              <a:buNone/>
              <a:defRPr sz="1600" b="0">
                <a:solidFill>
                  <a:schemeClr val="accent2"/>
                </a:solidFill>
                <a:latin typeface="Franklin Gothic Demi" panose="020B0703020102020204" pitchFamily="34" charset="0"/>
              </a:defRPr>
            </a:lvl1pPr>
          </a:lstStyle>
          <a:p>
            <a:pPr lvl="0"/>
            <a:r>
              <a:rPr lang="en-US"/>
              <a:t>Header</a:t>
            </a:r>
          </a:p>
        </p:txBody>
      </p:sp>
      <p:sp>
        <p:nvSpPr>
          <p:cNvPr id="16" name="Text Placeholder 4">
            <a:extLst>
              <a:ext uri="{FF2B5EF4-FFF2-40B4-BE49-F238E27FC236}">
                <a16:creationId xmlns:a16="http://schemas.microsoft.com/office/drawing/2014/main" id="{95D501E4-92AD-A24E-8391-5F40E8CFBB5E}"/>
              </a:ext>
            </a:extLst>
          </p:cNvPr>
          <p:cNvSpPr>
            <a:spLocks noGrp="1"/>
          </p:cNvSpPr>
          <p:nvPr>
            <p:ph type="body" sz="quarter" idx="23" hasCustomPrompt="1"/>
          </p:nvPr>
        </p:nvSpPr>
        <p:spPr>
          <a:xfrm>
            <a:off x="8006955" y="810165"/>
            <a:ext cx="3841359" cy="498475"/>
          </a:xfrm>
          <a:prstGeom prst="rect">
            <a:avLst/>
          </a:prstGeom>
        </p:spPr>
        <p:txBody>
          <a:bodyPr anchor="b">
            <a:normAutofit/>
          </a:bodyPr>
          <a:lstStyle>
            <a:lvl1pPr marL="0" indent="0">
              <a:buFontTx/>
              <a:buNone/>
              <a:defRPr sz="1600" b="0">
                <a:solidFill>
                  <a:schemeClr val="accent2"/>
                </a:solidFill>
                <a:latin typeface="Franklin Gothic Demi" panose="020B0703020102020204" pitchFamily="34" charset="0"/>
              </a:defRPr>
            </a:lvl1pPr>
          </a:lstStyle>
          <a:p>
            <a:pPr lvl="0"/>
            <a:r>
              <a:rPr lang="en-US"/>
              <a:t>Header</a:t>
            </a:r>
          </a:p>
        </p:txBody>
      </p:sp>
      <p:sp>
        <p:nvSpPr>
          <p:cNvPr id="23" name="Text Placeholder 22">
            <a:extLst>
              <a:ext uri="{FF2B5EF4-FFF2-40B4-BE49-F238E27FC236}">
                <a16:creationId xmlns:a16="http://schemas.microsoft.com/office/drawing/2014/main" id="{EF7EE027-D418-4A41-B717-33BB633470A7}"/>
              </a:ext>
            </a:extLst>
          </p:cNvPr>
          <p:cNvSpPr>
            <a:spLocks noGrp="1"/>
          </p:cNvSpPr>
          <p:nvPr>
            <p:ph type="body" sz="quarter" idx="26"/>
          </p:nvPr>
        </p:nvSpPr>
        <p:spPr>
          <a:xfrm>
            <a:off x="3649664" y="1484313"/>
            <a:ext cx="3848724" cy="4677496"/>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2">
            <a:extLst>
              <a:ext uri="{FF2B5EF4-FFF2-40B4-BE49-F238E27FC236}">
                <a16:creationId xmlns:a16="http://schemas.microsoft.com/office/drawing/2014/main" id="{1997EA90-3170-AA4A-9394-39601F05678C}"/>
              </a:ext>
            </a:extLst>
          </p:cNvPr>
          <p:cNvSpPr>
            <a:spLocks noGrp="1"/>
          </p:cNvSpPr>
          <p:nvPr>
            <p:ph type="body" sz="quarter" idx="27"/>
          </p:nvPr>
        </p:nvSpPr>
        <p:spPr>
          <a:xfrm>
            <a:off x="7999595" y="1484313"/>
            <a:ext cx="3848724" cy="4677496"/>
          </a:xfrm>
          <a:prstGeom prst="rect">
            <a:avLst/>
          </a:prstGeom>
        </p:spPr>
        <p:txBody>
          <a:bodyPr vert="horz" lIns="91440" tIns="45720" rIns="91440" bIns="45720" rtlCol="0">
            <a:normAutofit/>
          </a:bodyPr>
          <a:lstStyle>
            <a:lvl1pPr>
              <a:spcBef>
                <a:spcPts val="0"/>
              </a:spcBef>
              <a:defRPr lang="en-US" sz="1600" dirty="0"/>
            </a:lvl1pPr>
            <a:lvl2pPr>
              <a:spcBef>
                <a:spcPts val="0"/>
              </a:spcBef>
              <a:defRPr lang="en-US" sz="1600" dirty="0"/>
            </a:lvl2pPr>
            <a:lvl3pPr>
              <a:spcBef>
                <a:spcPts val="0"/>
              </a:spcBef>
              <a:defRPr lang="en-US" sz="1600" dirty="0"/>
            </a:lvl3pPr>
            <a:lvl4pPr>
              <a:spcBef>
                <a:spcPts val="0"/>
              </a:spcBef>
              <a:defRPr lang="en-US" sz="1600" dirty="0"/>
            </a:lvl4pPr>
            <a:lvl5pPr>
              <a:spcBef>
                <a:spcPts val="0"/>
              </a:spcBef>
              <a:defRPr lang="en-US" sz="1600" dirty="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sp>
        <p:nvSpPr>
          <p:cNvPr id="12" name="Title 2">
            <a:extLst>
              <a:ext uri="{FF2B5EF4-FFF2-40B4-BE49-F238E27FC236}">
                <a16:creationId xmlns:a16="http://schemas.microsoft.com/office/drawing/2014/main" id="{3192B3E7-35B6-4D5B-B8D5-CF9BE51E0BF6}"/>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7" name="Footer Placeholder 6">
            <a:extLst>
              <a:ext uri="{FF2B5EF4-FFF2-40B4-BE49-F238E27FC236}">
                <a16:creationId xmlns:a16="http://schemas.microsoft.com/office/drawing/2014/main" id="{75D28B83-D4A1-4585-9CB1-AF3EC1900A45}"/>
              </a:ext>
            </a:extLst>
          </p:cNvPr>
          <p:cNvSpPr>
            <a:spLocks noGrp="1"/>
          </p:cNvSpPr>
          <p:nvPr>
            <p:ph type="ftr" sz="quarter" idx="28"/>
          </p:nvPr>
        </p:nvSpPr>
        <p:spPr/>
        <p:txBody>
          <a:bodyPr/>
          <a:lstStyle/>
          <a:p>
            <a:pPr>
              <a:lnSpc>
                <a:spcPct val="80000"/>
              </a:lnSpc>
            </a:pPr>
            <a:endParaRPr lang="en-US">
              <a:ea typeface="Franklin Gothic Book" charset="0"/>
              <a:cs typeface="Franklin Gothic Book" charset="0"/>
            </a:endParaRPr>
          </a:p>
        </p:txBody>
      </p:sp>
      <p:sp>
        <p:nvSpPr>
          <p:cNvPr id="9" name="Slide Number Placeholder 8">
            <a:extLst>
              <a:ext uri="{FF2B5EF4-FFF2-40B4-BE49-F238E27FC236}">
                <a16:creationId xmlns:a16="http://schemas.microsoft.com/office/drawing/2014/main" id="{1BCFACFA-8AE4-4140-9552-803D49A09450}"/>
              </a:ext>
            </a:extLst>
          </p:cNvPr>
          <p:cNvSpPr>
            <a:spLocks noGrp="1"/>
          </p:cNvSpPr>
          <p:nvPr>
            <p:ph type="sldNum" sz="quarter" idx="29"/>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113714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Panel_long text list">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DC2A3D7-A17B-A146-8FBC-E76586F00DC2}"/>
              </a:ext>
            </a:extLst>
          </p:cNvPr>
          <p:cNvSpPr/>
          <p:nvPr userDrawn="1"/>
        </p:nvSpPr>
        <p:spPr>
          <a:xfrm>
            <a:off x="1" y="0"/>
            <a:ext cx="3124739" cy="635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Slide Number Placeholder 6">
            <a:extLst>
              <a:ext uri="{FF2B5EF4-FFF2-40B4-BE49-F238E27FC236}">
                <a16:creationId xmlns:a16="http://schemas.microsoft.com/office/drawing/2014/main" id="{53C1325E-00A5-B64D-AD98-0ACF3580D230}"/>
              </a:ext>
            </a:extLst>
          </p:cNvPr>
          <p:cNvSpPr>
            <a:spLocks noGrp="1"/>
          </p:cNvSpPr>
          <p:nvPr>
            <p:ph type="sldNum" sz="quarter" idx="16"/>
          </p:nvPr>
        </p:nvSpPr>
        <p:spPr/>
        <p:txBody>
          <a:bodyPr/>
          <a:lstStyle/>
          <a:p>
            <a:fld id="{6EF2CE7D-2FF7-AC40-9DF8-85A85926B8FD}" type="slidenum">
              <a:rPr lang="en-US" smtClean="0"/>
              <a:t>‹#›</a:t>
            </a:fld>
            <a:endParaRPr lang="en-US"/>
          </a:p>
        </p:txBody>
      </p:sp>
      <p:cxnSp>
        <p:nvCxnSpPr>
          <p:cNvPr id="15" name="Straight Connector 14">
            <a:extLst>
              <a:ext uri="{FF2B5EF4-FFF2-40B4-BE49-F238E27FC236}">
                <a16:creationId xmlns:a16="http://schemas.microsoft.com/office/drawing/2014/main" id="{E434D477-37D0-F148-A59C-07952540EB45}"/>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78C16426-962E-4478-99EA-F36824CCEC30}"/>
              </a:ext>
            </a:extLst>
          </p:cNvPr>
          <p:cNvSpPr>
            <a:spLocks noGrp="1"/>
          </p:cNvSpPr>
          <p:nvPr>
            <p:ph type="body" sz="quarter" idx="26"/>
          </p:nvPr>
        </p:nvSpPr>
        <p:spPr>
          <a:xfrm>
            <a:off x="3984929" y="570939"/>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6" name="Text Placeholder 2">
            <a:extLst>
              <a:ext uri="{FF2B5EF4-FFF2-40B4-BE49-F238E27FC236}">
                <a16:creationId xmlns:a16="http://schemas.microsoft.com/office/drawing/2014/main" id="{13EF67D4-1DF5-4831-BBFE-6C8E096C42BE}"/>
              </a:ext>
            </a:extLst>
          </p:cNvPr>
          <p:cNvSpPr>
            <a:spLocks noGrp="1"/>
          </p:cNvSpPr>
          <p:nvPr>
            <p:ph type="body" sz="quarter" idx="27"/>
          </p:nvPr>
        </p:nvSpPr>
        <p:spPr>
          <a:xfrm>
            <a:off x="3984929" y="1748487"/>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7" name="Text Placeholder 2">
            <a:extLst>
              <a:ext uri="{FF2B5EF4-FFF2-40B4-BE49-F238E27FC236}">
                <a16:creationId xmlns:a16="http://schemas.microsoft.com/office/drawing/2014/main" id="{CAE24764-694B-458E-80F2-B3889D508945}"/>
              </a:ext>
            </a:extLst>
          </p:cNvPr>
          <p:cNvSpPr>
            <a:spLocks noGrp="1"/>
          </p:cNvSpPr>
          <p:nvPr>
            <p:ph type="body" sz="quarter" idx="28"/>
          </p:nvPr>
        </p:nvSpPr>
        <p:spPr>
          <a:xfrm>
            <a:off x="3984929" y="2926034"/>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8" name="Text Placeholder 2">
            <a:extLst>
              <a:ext uri="{FF2B5EF4-FFF2-40B4-BE49-F238E27FC236}">
                <a16:creationId xmlns:a16="http://schemas.microsoft.com/office/drawing/2014/main" id="{A8E652B6-CC48-4EB9-A204-2CB682EED3C2}"/>
              </a:ext>
            </a:extLst>
          </p:cNvPr>
          <p:cNvSpPr>
            <a:spLocks noGrp="1"/>
          </p:cNvSpPr>
          <p:nvPr>
            <p:ph type="body" sz="quarter" idx="29"/>
          </p:nvPr>
        </p:nvSpPr>
        <p:spPr>
          <a:xfrm>
            <a:off x="3984929" y="4103581"/>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9" name="Text Placeholder 2">
            <a:extLst>
              <a:ext uri="{FF2B5EF4-FFF2-40B4-BE49-F238E27FC236}">
                <a16:creationId xmlns:a16="http://schemas.microsoft.com/office/drawing/2014/main" id="{123AEF69-260E-4BDA-904F-C543ACAA054D}"/>
              </a:ext>
            </a:extLst>
          </p:cNvPr>
          <p:cNvSpPr>
            <a:spLocks noGrp="1"/>
          </p:cNvSpPr>
          <p:nvPr>
            <p:ph type="body" sz="quarter" idx="30"/>
          </p:nvPr>
        </p:nvSpPr>
        <p:spPr>
          <a:xfrm>
            <a:off x="3984929" y="5281128"/>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2" name="Title 2">
            <a:extLst>
              <a:ext uri="{FF2B5EF4-FFF2-40B4-BE49-F238E27FC236}">
                <a16:creationId xmlns:a16="http://schemas.microsoft.com/office/drawing/2014/main" id="{7AF86CEE-0631-46D6-851C-0E52A36A8261}"/>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2" name="Footer Placeholder 1">
            <a:extLst>
              <a:ext uri="{FF2B5EF4-FFF2-40B4-BE49-F238E27FC236}">
                <a16:creationId xmlns:a16="http://schemas.microsoft.com/office/drawing/2014/main" id="{A392F447-B9E3-4DBC-814F-00A695941DC6}"/>
              </a:ext>
            </a:extLst>
          </p:cNvPr>
          <p:cNvSpPr>
            <a:spLocks noGrp="1"/>
          </p:cNvSpPr>
          <p:nvPr>
            <p:ph type="ftr" sz="quarter" idx="31"/>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14654867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Panel_Six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92620BE-86BB-F54D-A11F-B55F7E978B4A}"/>
              </a:ext>
            </a:extLst>
          </p:cNvPr>
          <p:cNvSpPr/>
          <p:nvPr userDrawn="1"/>
        </p:nvSpPr>
        <p:spPr>
          <a:xfrm>
            <a:off x="1" y="0"/>
            <a:ext cx="3124739" cy="635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9" name="Straight Connector 8"/>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C6F6BBA-429C-9340-B102-227828780E1A}"/>
              </a:ext>
            </a:extLst>
          </p:cNvPr>
          <p:cNvSpPr>
            <a:spLocks noGrp="1"/>
          </p:cNvSpPr>
          <p:nvPr>
            <p:ph type="body" sz="quarter" idx="13" hasCustomPrompt="1"/>
          </p:nvPr>
        </p:nvSpPr>
        <p:spPr>
          <a:xfrm>
            <a:off x="3594025" y="678874"/>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27" name="Text Placeholder 4">
            <a:extLst>
              <a:ext uri="{FF2B5EF4-FFF2-40B4-BE49-F238E27FC236}">
                <a16:creationId xmlns:a16="http://schemas.microsoft.com/office/drawing/2014/main" id="{28A4673E-8952-6B4C-AC60-DF38FCFAEBB6}"/>
              </a:ext>
            </a:extLst>
          </p:cNvPr>
          <p:cNvSpPr>
            <a:spLocks noGrp="1"/>
          </p:cNvSpPr>
          <p:nvPr>
            <p:ph type="body" sz="quarter" idx="15" hasCustomPrompt="1"/>
          </p:nvPr>
        </p:nvSpPr>
        <p:spPr>
          <a:xfrm>
            <a:off x="7844017" y="678874"/>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29" name="Text Placeholder 4">
            <a:extLst>
              <a:ext uri="{FF2B5EF4-FFF2-40B4-BE49-F238E27FC236}">
                <a16:creationId xmlns:a16="http://schemas.microsoft.com/office/drawing/2014/main" id="{95CB00B6-7DA3-7E45-99ED-BC4DF1EFB45A}"/>
              </a:ext>
            </a:extLst>
          </p:cNvPr>
          <p:cNvSpPr>
            <a:spLocks noGrp="1"/>
          </p:cNvSpPr>
          <p:nvPr>
            <p:ph type="body" sz="quarter" idx="17" hasCustomPrompt="1"/>
          </p:nvPr>
        </p:nvSpPr>
        <p:spPr>
          <a:xfrm>
            <a:off x="3594025" y="2535383"/>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1" name="Text Placeholder 4">
            <a:extLst>
              <a:ext uri="{FF2B5EF4-FFF2-40B4-BE49-F238E27FC236}">
                <a16:creationId xmlns:a16="http://schemas.microsoft.com/office/drawing/2014/main" id="{02A49E8B-C04B-E646-8182-19AF20887680}"/>
              </a:ext>
            </a:extLst>
          </p:cNvPr>
          <p:cNvSpPr>
            <a:spLocks noGrp="1"/>
          </p:cNvSpPr>
          <p:nvPr>
            <p:ph type="body" sz="quarter" idx="19" hasCustomPrompt="1"/>
          </p:nvPr>
        </p:nvSpPr>
        <p:spPr>
          <a:xfrm>
            <a:off x="7844017" y="2535383"/>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3" name="Text Placeholder 4">
            <a:extLst>
              <a:ext uri="{FF2B5EF4-FFF2-40B4-BE49-F238E27FC236}">
                <a16:creationId xmlns:a16="http://schemas.microsoft.com/office/drawing/2014/main" id="{447644F8-B3FB-FD48-8B22-AB2EEE10BA4E}"/>
              </a:ext>
            </a:extLst>
          </p:cNvPr>
          <p:cNvSpPr>
            <a:spLocks noGrp="1"/>
          </p:cNvSpPr>
          <p:nvPr>
            <p:ph type="body" sz="quarter" idx="21" hasCustomPrompt="1"/>
          </p:nvPr>
        </p:nvSpPr>
        <p:spPr>
          <a:xfrm>
            <a:off x="3594025" y="4294910"/>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5" name="Text Placeholder 4">
            <a:extLst>
              <a:ext uri="{FF2B5EF4-FFF2-40B4-BE49-F238E27FC236}">
                <a16:creationId xmlns:a16="http://schemas.microsoft.com/office/drawing/2014/main" id="{0DECC4D6-F82E-A145-8D26-737DD7E65232}"/>
              </a:ext>
            </a:extLst>
          </p:cNvPr>
          <p:cNvSpPr>
            <a:spLocks noGrp="1"/>
          </p:cNvSpPr>
          <p:nvPr>
            <p:ph type="body" sz="quarter" idx="23" hasCustomPrompt="1"/>
          </p:nvPr>
        </p:nvSpPr>
        <p:spPr>
          <a:xfrm>
            <a:off x="7844017" y="4294910"/>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8" name="Text Placeholder 37">
            <a:extLst>
              <a:ext uri="{FF2B5EF4-FFF2-40B4-BE49-F238E27FC236}">
                <a16:creationId xmlns:a16="http://schemas.microsoft.com/office/drawing/2014/main" id="{064AE707-8F7E-E34F-8502-22B638A70963}"/>
              </a:ext>
            </a:extLst>
          </p:cNvPr>
          <p:cNvSpPr>
            <a:spLocks noGrp="1"/>
          </p:cNvSpPr>
          <p:nvPr>
            <p:ph type="body" sz="quarter" idx="25" hasCustomPrompt="1"/>
          </p:nvPr>
        </p:nvSpPr>
        <p:spPr>
          <a:xfrm>
            <a:off x="3594101" y="1243014"/>
            <a:ext cx="3878621" cy="918298"/>
          </a:xfrm>
          <a:prstGeom prst="rect">
            <a:avLst/>
          </a:prstGeom>
        </p:spPr>
        <p:txBody>
          <a:bodyPr>
            <a:normAutofit/>
          </a:bodyPr>
          <a:lstStyle>
            <a:lvl1pPr marL="0" indent="0">
              <a:lnSpc>
                <a:spcPct val="114000"/>
              </a:lnSpc>
              <a:spcBef>
                <a:spcPts val="0"/>
              </a:spcBef>
              <a:buFontTx/>
              <a:buNone/>
              <a:defRPr sz="1600" b="0">
                <a:latin typeface="+mn-lt"/>
              </a:defRPr>
            </a:lvl1pPr>
          </a:lstStyle>
          <a:p>
            <a:pPr lvl="0"/>
            <a:r>
              <a:rPr lang="en-US"/>
              <a:t>Sample text goes here to describe this topic</a:t>
            </a:r>
          </a:p>
        </p:txBody>
      </p:sp>
      <p:sp>
        <p:nvSpPr>
          <p:cNvPr id="39" name="Text Placeholder 37">
            <a:extLst>
              <a:ext uri="{FF2B5EF4-FFF2-40B4-BE49-F238E27FC236}">
                <a16:creationId xmlns:a16="http://schemas.microsoft.com/office/drawing/2014/main" id="{87CF0B3F-6BCF-4948-AA08-43E89600FD13}"/>
              </a:ext>
            </a:extLst>
          </p:cNvPr>
          <p:cNvSpPr>
            <a:spLocks noGrp="1"/>
          </p:cNvSpPr>
          <p:nvPr>
            <p:ph type="body" sz="quarter" idx="26" hasCustomPrompt="1"/>
          </p:nvPr>
        </p:nvSpPr>
        <p:spPr>
          <a:xfrm>
            <a:off x="7847446" y="1243014"/>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0" name="Text Placeholder 37">
            <a:extLst>
              <a:ext uri="{FF2B5EF4-FFF2-40B4-BE49-F238E27FC236}">
                <a16:creationId xmlns:a16="http://schemas.microsoft.com/office/drawing/2014/main" id="{8150EE66-832E-8F4E-8CB3-E981AA9BAE51}"/>
              </a:ext>
            </a:extLst>
          </p:cNvPr>
          <p:cNvSpPr>
            <a:spLocks noGrp="1"/>
          </p:cNvSpPr>
          <p:nvPr>
            <p:ph type="body" sz="quarter" idx="27" hasCustomPrompt="1"/>
          </p:nvPr>
        </p:nvSpPr>
        <p:spPr>
          <a:xfrm>
            <a:off x="3594101" y="3099523"/>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1" name="Text Placeholder 37">
            <a:extLst>
              <a:ext uri="{FF2B5EF4-FFF2-40B4-BE49-F238E27FC236}">
                <a16:creationId xmlns:a16="http://schemas.microsoft.com/office/drawing/2014/main" id="{1A54D286-6E8F-AA4D-8F1C-D31BA482CBF9}"/>
              </a:ext>
            </a:extLst>
          </p:cNvPr>
          <p:cNvSpPr>
            <a:spLocks noGrp="1"/>
          </p:cNvSpPr>
          <p:nvPr>
            <p:ph type="body" sz="quarter" idx="28" hasCustomPrompt="1"/>
          </p:nvPr>
        </p:nvSpPr>
        <p:spPr>
          <a:xfrm>
            <a:off x="7847446" y="3099523"/>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2" name="Text Placeholder 37">
            <a:extLst>
              <a:ext uri="{FF2B5EF4-FFF2-40B4-BE49-F238E27FC236}">
                <a16:creationId xmlns:a16="http://schemas.microsoft.com/office/drawing/2014/main" id="{40D3754C-C8EC-554D-AD26-CDB27F203E23}"/>
              </a:ext>
            </a:extLst>
          </p:cNvPr>
          <p:cNvSpPr>
            <a:spLocks noGrp="1"/>
          </p:cNvSpPr>
          <p:nvPr>
            <p:ph type="body" sz="quarter" idx="29" hasCustomPrompt="1"/>
          </p:nvPr>
        </p:nvSpPr>
        <p:spPr>
          <a:xfrm>
            <a:off x="3594101" y="4872905"/>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3" name="Text Placeholder 37">
            <a:extLst>
              <a:ext uri="{FF2B5EF4-FFF2-40B4-BE49-F238E27FC236}">
                <a16:creationId xmlns:a16="http://schemas.microsoft.com/office/drawing/2014/main" id="{9152A2F7-D861-2C42-96DA-3E7F6F94FC6E}"/>
              </a:ext>
            </a:extLst>
          </p:cNvPr>
          <p:cNvSpPr>
            <a:spLocks noGrp="1"/>
          </p:cNvSpPr>
          <p:nvPr>
            <p:ph type="body" sz="quarter" idx="30" hasCustomPrompt="1"/>
          </p:nvPr>
        </p:nvSpPr>
        <p:spPr>
          <a:xfrm>
            <a:off x="7847446" y="4872905"/>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20" name="Title 2">
            <a:extLst>
              <a:ext uri="{FF2B5EF4-FFF2-40B4-BE49-F238E27FC236}">
                <a16:creationId xmlns:a16="http://schemas.microsoft.com/office/drawing/2014/main" id="{89FF25C7-28ED-4A1D-8599-7238EE4A6E04}"/>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6" name="Footer Placeholder 5">
            <a:extLst>
              <a:ext uri="{FF2B5EF4-FFF2-40B4-BE49-F238E27FC236}">
                <a16:creationId xmlns:a16="http://schemas.microsoft.com/office/drawing/2014/main" id="{82306F6E-3FA7-49A1-99DD-1D026BE8B7E8}"/>
              </a:ext>
            </a:extLst>
          </p:cNvPr>
          <p:cNvSpPr>
            <a:spLocks noGrp="1"/>
          </p:cNvSpPr>
          <p:nvPr>
            <p:ph type="ftr" sz="quarter" idx="31"/>
          </p:nvPr>
        </p:nvSpPr>
        <p:spPr/>
        <p:txBody>
          <a:bodyPr/>
          <a:lstStyle/>
          <a:p>
            <a:pPr>
              <a:lnSpc>
                <a:spcPct val="80000"/>
              </a:lnSpc>
            </a:pPr>
            <a:endParaRPr lang="en-US">
              <a:ea typeface="Franklin Gothic Book" charset="0"/>
              <a:cs typeface="Franklin Gothic Book" charset="0"/>
            </a:endParaRPr>
          </a:p>
        </p:txBody>
      </p:sp>
      <p:sp>
        <p:nvSpPr>
          <p:cNvPr id="7" name="Slide Number Placeholder 6">
            <a:extLst>
              <a:ext uri="{FF2B5EF4-FFF2-40B4-BE49-F238E27FC236}">
                <a16:creationId xmlns:a16="http://schemas.microsoft.com/office/drawing/2014/main" id="{01BF7B48-E479-456B-A150-8D461264C85B}"/>
              </a:ext>
            </a:extLst>
          </p:cNvPr>
          <p:cNvSpPr>
            <a:spLocks noGrp="1"/>
          </p:cNvSpPr>
          <p:nvPr>
            <p:ph type="sldNum" sz="quarter" idx="32"/>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125939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side pane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9A3779-8E78-4946-913F-22C2D34D8347}"/>
              </a:ext>
            </a:extLst>
          </p:cNvPr>
          <p:cNvSpPr/>
          <p:nvPr userDrawn="1"/>
        </p:nvSpPr>
        <p:spPr>
          <a:xfrm>
            <a:off x="1" y="-1"/>
            <a:ext cx="3124738" cy="6355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8E21AE73-0869-244E-B288-AB85B8CBC579}"/>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8CED3F6-41CD-4A77-9ACF-36E1F76F44B3}"/>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3" name="Footer Placeholder 2">
            <a:extLst>
              <a:ext uri="{FF2B5EF4-FFF2-40B4-BE49-F238E27FC236}">
                <a16:creationId xmlns:a16="http://schemas.microsoft.com/office/drawing/2014/main" id="{38394D23-32B0-4F37-B6B9-EC7A651B87B5}"/>
              </a:ext>
            </a:extLst>
          </p:cNvPr>
          <p:cNvSpPr>
            <a:spLocks noGrp="1"/>
          </p:cNvSpPr>
          <p:nvPr>
            <p:ph type="ftr" sz="quarter" idx="10"/>
          </p:nvPr>
        </p:nvSpPr>
        <p:spPr/>
        <p:txBody>
          <a:bodyPr/>
          <a:lstStyle/>
          <a:p>
            <a:pPr>
              <a:lnSpc>
                <a:spcPct val="80000"/>
              </a:lnSpc>
            </a:pPr>
            <a:endParaRPr lang="en-US">
              <a:ea typeface="Franklin Gothic Book" charset="0"/>
              <a:cs typeface="Franklin Gothic Book" charset="0"/>
            </a:endParaRPr>
          </a:p>
        </p:txBody>
      </p:sp>
      <p:sp>
        <p:nvSpPr>
          <p:cNvPr id="7" name="Slide Number Placeholder 6">
            <a:extLst>
              <a:ext uri="{FF2B5EF4-FFF2-40B4-BE49-F238E27FC236}">
                <a16:creationId xmlns:a16="http://schemas.microsoft.com/office/drawing/2014/main" id="{9AAE88D9-283E-4292-AD57-A8FC0A8AF9E5}"/>
              </a:ext>
            </a:extLst>
          </p:cNvPr>
          <p:cNvSpPr>
            <a:spLocks noGrp="1"/>
          </p:cNvSpPr>
          <p:nvPr>
            <p:ph type="sldNum" sz="quarter" idx="11"/>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669013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rocess step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380EC8F-A4A6-374B-9850-67832FA9C729}"/>
              </a:ext>
            </a:extLst>
          </p:cNvPr>
          <p:cNvCxnSpPr>
            <a:cxnSpLocks/>
            <a:stCxn id="17" idx="2"/>
            <a:endCxn id="12" idx="6"/>
          </p:cNvCxnSpPr>
          <p:nvPr userDrawn="1"/>
        </p:nvCxnSpPr>
        <p:spPr>
          <a:xfrm>
            <a:off x="1823411" y="3079351"/>
            <a:ext cx="8558117" cy="0"/>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3D72905-21C7-1F4D-9F21-E6BA16D558BC}"/>
              </a:ext>
            </a:extLst>
          </p:cNvPr>
          <p:cNvSpPr/>
          <p:nvPr userDrawn="1"/>
        </p:nvSpPr>
        <p:spPr>
          <a:xfrm>
            <a:off x="9988123"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latin typeface="Franklin Gothic Book" charset="0"/>
              <a:ea typeface="Franklin Gothic Book" charset="0"/>
              <a:cs typeface="Franklin Gothic Book" charset="0"/>
            </a:endParaRPr>
          </a:p>
        </p:txBody>
      </p:sp>
      <p:sp>
        <p:nvSpPr>
          <p:cNvPr id="18" name="Text Placeholder 4">
            <a:extLst>
              <a:ext uri="{FF2B5EF4-FFF2-40B4-BE49-F238E27FC236}">
                <a16:creationId xmlns:a16="http://schemas.microsoft.com/office/drawing/2014/main" id="{D8A1421A-610D-B748-A001-E1EC94C622F6}"/>
              </a:ext>
            </a:extLst>
          </p:cNvPr>
          <p:cNvSpPr>
            <a:spLocks noGrp="1"/>
          </p:cNvSpPr>
          <p:nvPr>
            <p:ph type="body" sz="quarter" idx="20" hasCustomPrompt="1"/>
          </p:nvPr>
        </p:nvSpPr>
        <p:spPr>
          <a:xfrm>
            <a:off x="1105712"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1</a:t>
            </a:r>
          </a:p>
        </p:txBody>
      </p:sp>
      <p:sp>
        <p:nvSpPr>
          <p:cNvPr id="21" name="Text Placeholder 20">
            <a:extLst>
              <a:ext uri="{FF2B5EF4-FFF2-40B4-BE49-F238E27FC236}">
                <a16:creationId xmlns:a16="http://schemas.microsoft.com/office/drawing/2014/main" id="{6870C3AC-E5E2-1B47-94F4-9058BE0C0AE1}"/>
              </a:ext>
            </a:extLst>
          </p:cNvPr>
          <p:cNvSpPr>
            <a:spLocks noGrp="1"/>
          </p:cNvSpPr>
          <p:nvPr>
            <p:ph type="body" sz="quarter" idx="22" hasCustomPrompt="1"/>
          </p:nvPr>
        </p:nvSpPr>
        <p:spPr>
          <a:xfrm>
            <a:off x="1073426" y="3629307"/>
            <a:ext cx="10058400" cy="2004950"/>
          </a:xfrm>
          <a:prstGeom prst="rect">
            <a:avLst/>
          </a:prstGeom>
        </p:spPr>
        <p:txBody>
          <a:bodyPr>
            <a:noAutofit/>
          </a:bodyPr>
          <a:lstStyle>
            <a:lvl1pPr marL="0" marR="0" indent="0" algn="ctr" defTabSz="914400" rtl="0" eaLnBrk="1" fontAlgn="auto" latinLnBrk="0" hangingPunct="1">
              <a:lnSpc>
                <a:spcPct val="114000"/>
              </a:lnSpc>
              <a:spcBef>
                <a:spcPts val="0"/>
              </a:spcBef>
              <a:spcAft>
                <a:spcPts val="0"/>
              </a:spcAft>
              <a:buClrTx/>
              <a:buSzTx/>
              <a:buFontTx/>
              <a:buNone/>
              <a:tabLst/>
              <a:defRPr sz="1600">
                <a:latin typeface="+mn-lt"/>
              </a:defRPr>
            </a:lvl1pPr>
            <a:lvl2pPr marL="457200" indent="0" algn="ctr">
              <a:buFontTx/>
              <a:buNone/>
              <a:defRPr sz="1800">
                <a:latin typeface="+mn-lt"/>
              </a:defRPr>
            </a:lvl2pPr>
            <a:lvl3pPr marL="914400" indent="0" algn="ctr">
              <a:buFontTx/>
              <a:buNone/>
              <a:defRPr sz="1800">
                <a:latin typeface="+mn-lt"/>
              </a:defRPr>
            </a:lvl3pPr>
            <a:lvl4pPr marL="1371600" indent="0" algn="ctr">
              <a:buFontTx/>
              <a:buNone/>
              <a:defRPr sz="1800">
                <a:latin typeface="+mn-lt"/>
              </a:defRPr>
            </a:lvl4pPr>
            <a:lvl5pPr marL="1828800" indent="0" algn="ctr">
              <a:buFontTx/>
              <a:buNone/>
              <a:defRPr sz="1800">
                <a:latin typeface="+mn-lt"/>
              </a:defRPr>
            </a:lvl5p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a:t>Fill circles on this slide with icons or use numbered bullet in the first circle.</a:t>
            </a:r>
          </a:p>
        </p:txBody>
      </p:sp>
      <p:sp>
        <p:nvSpPr>
          <p:cNvPr id="27" name="Text Placeholder 4">
            <a:extLst>
              <a:ext uri="{FF2B5EF4-FFF2-40B4-BE49-F238E27FC236}">
                <a16:creationId xmlns:a16="http://schemas.microsoft.com/office/drawing/2014/main" id="{0C35C046-72DF-D343-B5D2-7BE8C8A93C2F}"/>
              </a:ext>
            </a:extLst>
          </p:cNvPr>
          <p:cNvSpPr>
            <a:spLocks noGrp="1"/>
          </p:cNvSpPr>
          <p:nvPr>
            <p:ph type="body" sz="quarter" idx="23" hasCustomPrompt="1"/>
          </p:nvPr>
        </p:nvSpPr>
        <p:spPr>
          <a:xfrm>
            <a:off x="3803375"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2</a:t>
            </a:r>
          </a:p>
        </p:txBody>
      </p:sp>
      <p:sp>
        <p:nvSpPr>
          <p:cNvPr id="28" name="Text Placeholder 4">
            <a:extLst>
              <a:ext uri="{FF2B5EF4-FFF2-40B4-BE49-F238E27FC236}">
                <a16:creationId xmlns:a16="http://schemas.microsoft.com/office/drawing/2014/main" id="{8F777C4A-7548-5642-9EFB-3897FE93C4AA}"/>
              </a:ext>
            </a:extLst>
          </p:cNvPr>
          <p:cNvSpPr>
            <a:spLocks noGrp="1"/>
          </p:cNvSpPr>
          <p:nvPr>
            <p:ph type="body" sz="quarter" idx="24" hasCustomPrompt="1"/>
          </p:nvPr>
        </p:nvSpPr>
        <p:spPr>
          <a:xfrm>
            <a:off x="6572761"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3</a:t>
            </a:r>
          </a:p>
        </p:txBody>
      </p:sp>
      <p:sp>
        <p:nvSpPr>
          <p:cNvPr id="29" name="Text Placeholder 4">
            <a:extLst>
              <a:ext uri="{FF2B5EF4-FFF2-40B4-BE49-F238E27FC236}">
                <a16:creationId xmlns:a16="http://schemas.microsoft.com/office/drawing/2014/main" id="{372E03E0-7F59-9D48-89EC-5C6663381766}"/>
              </a:ext>
            </a:extLst>
          </p:cNvPr>
          <p:cNvSpPr>
            <a:spLocks noGrp="1"/>
          </p:cNvSpPr>
          <p:nvPr>
            <p:ph type="body" sz="quarter" idx="25" hasCustomPrompt="1"/>
          </p:nvPr>
        </p:nvSpPr>
        <p:spPr>
          <a:xfrm>
            <a:off x="9270424"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4</a:t>
            </a:r>
          </a:p>
        </p:txBody>
      </p:sp>
      <p:sp>
        <p:nvSpPr>
          <p:cNvPr id="11" name="Oval 10">
            <a:extLst>
              <a:ext uri="{FF2B5EF4-FFF2-40B4-BE49-F238E27FC236}">
                <a16:creationId xmlns:a16="http://schemas.microsoft.com/office/drawing/2014/main" id="{8D96E359-4A8F-7043-BE70-73EA4BE87431}"/>
              </a:ext>
            </a:extLst>
          </p:cNvPr>
          <p:cNvSpPr/>
          <p:nvPr userDrawn="1"/>
        </p:nvSpPr>
        <p:spPr>
          <a:xfrm>
            <a:off x="7290460"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2"/>
              </a:solidFill>
              <a:latin typeface="Franklin Gothic Book" charset="0"/>
              <a:ea typeface="Franklin Gothic Book" charset="0"/>
              <a:cs typeface="Franklin Gothic Book" charset="0"/>
            </a:endParaRPr>
          </a:p>
        </p:txBody>
      </p:sp>
      <p:sp>
        <p:nvSpPr>
          <p:cNvPr id="10" name="Oval 9">
            <a:extLst>
              <a:ext uri="{FF2B5EF4-FFF2-40B4-BE49-F238E27FC236}">
                <a16:creationId xmlns:a16="http://schemas.microsoft.com/office/drawing/2014/main" id="{70AFF000-9DB6-5044-8EB8-88A9EF1A6B5F}"/>
              </a:ext>
            </a:extLst>
          </p:cNvPr>
          <p:cNvSpPr/>
          <p:nvPr userDrawn="1"/>
        </p:nvSpPr>
        <p:spPr>
          <a:xfrm>
            <a:off x="4521074"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2"/>
              </a:solidFill>
              <a:latin typeface="Franklin Gothic Book" charset="0"/>
              <a:ea typeface="Franklin Gothic Book" charset="0"/>
              <a:cs typeface="Franklin Gothic Book" charset="0"/>
            </a:endParaRPr>
          </a:p>
        </p:txBody>
      </p:sp>
      <p:sp>
        <p:nvSpPr>
          <p:cNvPr id="16" name="Title 64">
            <a:extLst>
              <a:ext uri="{FF2B5EF4-FFF2-40B4-BE49-F238E27FC236}">
                <a16:creationId xmlns:a16="http://schemas.microsoft.com/office/drawing/2014/main" id="{03FF7DE8-0BD9-400E-A8B3-4652209C8664}"/>
              </a:ext>
            </a:extLst>
          </p:cNvPr>
          <p:cNvSpPr>
            <a:spLocks noGrp="1"/>
          </p:cNvSpPr>
          <p:nvPr>
            <p:ph type="title" hasCustomPrompt="1"/>
          </p:nvPr>
        </p:nvSpPr>
        <p:spPr>
          <a:xfrm>
            <a:off x="0" y="475488"/>
            <a:ext cx="12191998" cy="495486"/>
          </a:xfrm>
          <a:prstGeom prst="rect">
            <a:avLst/>
          </a:prstGeom>
        </p:spPr>
        <p:txBody>
          <a:bodyPr anchor="ctr">
            <a:noAutofit/>
          </a:bodyPr>
          <a:lstStyle>
            <a:lvl1pPr algn="ctr">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5" name="Footer Placeholder 4">
            <a:extLst>
              <a:ext uri="{FF2B5EF4-FFF2-40B4-BE49-F238E27FC236}">
                <a16:creationId xmlns:a16="http://schemas.microsoft.com/office/drawing/2014/main" id="{099A2664-2F14-4BCB-9DC6-8487788317D2}"/>
              </a:ext>
            </a:extLst>
          </p:cNvPr>
          <p:cNvSpPr>
            <a:spLocks noGrp="1"/>
          </p:cNvSpPr>
          <p:nvPr>
            <p:ph type="ftr" sz="quarter" idx="26"/>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CE3D2580-65B8-49C2-A92B-023BCFB7CD47}"/>
              </a:ext>
            </a:extLst>
          </p:cNvPr>
          <p:cNvSpPr>
            <a:spLocks noGrp="1"/>
          </p:cNvSpPr>
          <p:nvPr>
            <p:ph type="sldNum" sz="quarter" idx="27"/>
          </p:nvPr>
        </p:nvSpPr>
        <p:spPr/>
        <p:txBody>
          <a:bodyPr/>
          <a:lstStyle/>
          <a:p>
            <a:fld id="{6EF2CE7D-2FF7-AC40-9DF8-85A85926B8FD}" type="slidenum">
              <a:rPr lang="en-US" smtClean="0"/>
              <a:pPr/>
              <a:t>‹#›</a:t>
            </a:fld>
            <a:endParaRPr lang="en-US"/>
          </a:p>
        </p:txBody>
      </p:sp>
      <p:sp>
        <p:nvSpPr>
          <p:cNvPr id="17" name="Oval 16">
            <a:extLst>
              <a:ext uri="{FF2B5EF4-FFF2-40B4-BE49-F238E27FC236}">
                <a16:creationId xmlns:a16="http://schemas.microsoft.com/office/drawing/2014/main" id="{0539D206-8C8B-4A93-83B0-179C997ADA79}"/>
              </a:ext>
            </a:extLst>
          </p:cNvPr>
          <p:cNvSpPr/>
          <p:nvPr userDrawn="1"/>
        </p:nvSpPr>
        <p:spPr>
          <a:xfrm>
            <a:off x="1823411"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2"/>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692822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rocess steps">
    <p:bg>
      <p:bgRef idx="1001">
        <a:schemeClr val="bg1"/>
      </p:bgRef>
    </p:bg>
    <p:spTree>
      <p:nvGrpSpPr>
        <p:cNvPr id="1" name=""/>
        <p:cNvGrpSpPr/>
        <p:nvPr/>
      </p:nvGrpSpPr>
      <p:grpSpPr>
        <a:xfrm>
          <a:off x="0" y="0"/>
          <a:ext cx="0" cy="0"/>
          <a:chOff x="0" y="0"/>
          <a:chExt cx="0" cy="0"/>
        </a:xfrm>
      </p:grpSpPr>
      <p:cxnSp>
        <p:nvCxnSpPr>
          <p:cNvPr id="23" name="Straight Connector 22"/>
          <p:cNvCxnSpPr/>
          <p:nvPr userDrawn="1"/>
        </p:nvCxnSpPr>
        <p:spPr>
          <a:xfrm>
            <a:off x="1743076" y="2464596"/>
            <a:ext cx="8696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1181098" y="1373983"/>
            <a:ext cx="2185416" cy="2185416"/>
          </a:xfrm>
          <a:prstGeom prst="ellipse">
            <a:avLst/>
          </a:prstGeom>
          <a:solidFill>
            <a:schemeClr val="bg2"/>
          </a:solidFill>
          <a:ln>
            <a:solidFill>
              <a:srgbClr val="E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0" name="Oval 19"/>
          <p:cNvSpPr/>
          <p:nvPr userDrawn="1"/>
        </p:nvSpPr>
        <p:spPr>
          <a:xfrm>
            <a:off x="5012318" y="1376080"/>
            <a:ext cx="2185416" cy="2181225"/>
          </a:xfrm>
          <a:prstGeom prst="ellipse">
            <a:avLst/>
          </a:prstGeom>
          <a:solidFill>
            <a:schemeClr val="accent2"/>
          </a:solidFill>
          <a:ln>
            <a:solidFill>
              <a:srgbClr val="FF6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1" name="Oval 20"/>
          <p:cNvSpPr/>
          <p:nvPr userDrawn="1"/>
        </p:nvSpPr>
        <p:spPr>
          <a:xfrm>
            <a:off x="8843538" y="1373983"/>
            <a:ext cx="2185416" cy="2185416"/>
          </a:xfrm>
          <a:prstGeom prst="ellipse">
            <a:avLst/>
          </a:prstGeom>
          <a:solidFill>
            <a:schemeClr val="accent1"/>
          </a:solidFill>
          <a:ln>
            <a:solidFill>
              <a:srgbClr val="333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Text Placeholder 24"/>
          <p:cNvSpPr>
            <a:spLocks noGrp="1"/>
          </p:cNvSpPr>
          <p:nvPr>
            <p:ph type="body" sz="quarter" idx="11" hasCustomPrompt="1"/>
          </p:nvPr>
        </p:nvSpPr>
        <p:spPr>
          <a:xfrm>
            <a:off x="5012320" y="2123791"/>
            <a:ext cx="2185415" cy="685800"/>
          </a:xfrm>
          <a:prstGeom prst="rect">
            <a:avLst/>
          </a:prstGeom>
        </p:spPr>
        <p:txBody>
          <a:bodyPr anchor="ctr">
            <a:normAutofit/>
          </a:bodyPr>
          <a:lstStyle>
            <a:lvl1pPr marL="0" indent="0" algn="ctr">
              <a:buNone/>
              <a:defRPr sz="1800" b="0" baseline="0">
                <a:solidFill>
                  <a:srgbClr val="333E48"/>
                </a:solidFill>
                <a:latin typeface="Franklin Gothic Medium" panose="020B0603020102020204" pitchFamily="34" charset="0"/>
              </a:defRPr>
            </a:lvl1pPr>
          </a:lstStyle>
          <a:p>
            <a:pPr lvl="0"/>
            <a:r>
              <a:rPr lang="en-US"/>
              <a:t>STEP TWO</a:t>
            </a:r>
          </a:p>
        </p:txBody>
      </p:sp>
      <p:sp>
        <p:nvSpPr>
          <p:cNvPr id="26" name="Text Placeholder 24"/>
          <p:cNvSpPr>
            <a:spLocks noGrp="1"/>
          </p:cNvSpPr>
          <p:nvPr>
            <p:ph type="body" sz="quarter" idx="12" hasCustomPrompt="1"/>
          </p:nvPr>
        </p:nvSpPr>
        <p:spPr>
          <a:xfrm>
            <a:off x="1181099" y="2123791"/>
            <a:ext cx="2185417" cy="685800"/>
          </a:xfrm>
          <a:prstGeom prst="rect">
            <a:avLst/>
          </a:prstGeom>
        </p:spPr>
        <p:txBody>
          <a:bodyPr anchor="ctr">
            <a:normAutofit/>
          </a:bodyPr>
          <a:lstStyle>
            <a:lvl1pPr marL="0" indent="0" algn="ctr">
              <a:buNone/>
              <a:defRPr sz="1800" b="0" baseline="0">
                <a:solidFill>
                  <a:srgbClr val="333E48"/>
                </a:solidFill>
                <a:latin typeface="Franklin Gothic Medium" panose="020B0603020102020204" pitchFamily="34" charset="0"/>
              </a:defRPr>
            </a:lvl1pPr>
          </a:lstStyle>
          <a:p>
            <a:pPr lvl="0"/>
            <a:r>
              <a:rPr lang="en-US"/>
              <a:t>STEP ONE</a:t>
            </a:r>
          </a:p>
        </p:txBody>
      </p:sp>
      <p:sp>
        <p:nvSpPr>
          <p:cNvPr id="27" name="Text Placeholder 24"/>
          <p:cNvSpPr>
            <a:spLocks noGrp="1"/>
          </p:cNvSpPr>
          <p:nvPr>
            <p:ph type="body" sz="quarter" idx="13" hasCustomPrompt="1"/>
          </p:nvPr>
        </p:nvSpPr>
        <p:spPr>
          <a:xfrm>
            <a:off x="8885519" y="2123791"/>
            <a:ext cx="2101454" cy="685800"/>
          </a:xfrm>
          <a:prstGeom prst="rect">
            <a:avLst/>
          </a:prstGeom>
        </p:spPr>
        <p:txBody>
          <a:bodyPr anchor="ctr">
            <a:normAutofit/>
          </a:bodyPr>
          <a:lstStyle>
            <a:lvl1pPr marL="0" indent="0" algn="ctr">
              <a:buNone/>
              <a:defRPr sz="1800" b="0" baseline="0">
                <a:solidFill>
                  <a:schemeClr val="bg1"/>
                </a:solidFill>
                <a:latin typeface="Franklin Gothic Medium" panose="020B0603020102020204" pitchFamily="34" charset="0"/>
              </a:defRPr>
            </a:lvl1pPr>
          </a:lstStyle>
          <a:p>
            <a:pPr lvl="0"/>
            <a:r>
              <a:rPr lang="en-US"/>
              <a:t>STEP THREE</a:t>
            </a:r>
          </a:p>
        </p:txBody>
      </p:sp>
      <p:sp>
        <p:nvSpPr>
          <p:cNvPr id="38" name="Text Placeholder 37"/>
          <p:cNvSpPr>
            <a:spLocks noGrp="1"/>
          </p:cNvSpPr>
          <p:nvPr>
            <p:ph type="body" sz="quarter" idx="15" hasCustomPrompt="1"/>
          </p:nvPr>
        </p:nvSpPr>
        <p:spPr>
          <a:xfrm>
            <a:off x="903979" y="3773350"/>
            <a:ext cx="2739654" cy="2271135"/>
          </a:xfrm>
          <a:prstGeom prst="rect">
            <a:avLst/>
          </a:prstGeom>
        </p:spPr>
        <p:txBody>
          <a:bodyPr>
            <a:normAutofit/>
          </a:bodyPr>
          <a:lstStyle>
            <a:lvl1pPr marL="0" indent="0" algn="l">
              <a:lnSpc>
                <a:spcPct val="114000"/>
              </a:lnSpc>
              <a:buNone/>
              <a:defRPr sz="1600" b="0" baseline="0">
                <a:solidFill>
                  <a:schemeClr val="tx2"/>
                </a:solidFill>
                <a:latin typeface="Franklin Gothic Book" panose="020B0503020102020204" pitchFamily="34" charset="0"/>
              </a:defRPr>
            </a:lvl1pPr>
          </a:lstStyle>
          <a:p>
            <a:pPr lvl="0"/>
            <a:r>
              <a:rPr lang="en-US"/>
              <a:t>Paragraph text goes here. Stages of the project, the number of steps of analysis, or whatever fits. The only thing that matters is how amazing this slide template looks. </a:t>
            </a:r>
          </a:p>
        </p:txBody>
      </p:sp>
      <p:sp>
        <p:nvSpPr>
          <p:cNvPr id="15" name="Text Placeholder 37">
            <a:extLst>
              <a:ext uri="{FF2B5EF4-FFF2-40B4-BE49-F238E27FC236}">
                <a16:creationId xmlns:a16="http://schemas.microsoft.com/office/drawing/2014/main" id="{4A8C7E56-07AE-9542-B108-8A39E2FDCFD1}"/>
              </a:ext>
            </a:extLst>
          </p:cNvPr>
          <p:cNvSpPr>
            <a:spLocks noGrp="1"/>
          </p:cNvSpPr>
          <p:nvPr>
            <p:ph type="body" sz="quarter" idx="18" hasCustomPrompt="1"/>
          </p:nvPr>
        </p:nvSpPr>
        <p:spPr>
          <a:xfrm>
            <a:off x="4735199" y="3773350"/>
            <a:ext cx="2739654" cy="2271135"/>
          </a:xfrm>
          <a:prstGeom prst="rect">
            <a:avLst/>
          </a:prstGeom>
        </p:spPr>
        <p:txBody>
          <a:bodyPr>
            <a:normAutofit/>
          </a:bodyPr>
          <a:lstStyle>
            <a:lvl1pPr marL="0" indent="0" algn="l">
              <a:lnSpc>
                <a:spcPct val="114000"/>
              </a:lnSpc>
              <a:spcBef>
                <a:spcPts val="0"/>
              </a:spcBef>
              <a:buNone/>
              <a:defRPr lang="en-US" sz="1600" b="0" kern="1200" baseline="0" dirty="0">
                <a:solidFill>
                  <a:schemeClr val="tx2"/>
                </a:solidFill>
                <a:latin typeface="Franklin Gothic Book" panose="020B0503020102020204" pitchFamily="34" charset="0"/>
                <a:ea typeface="+mn-ea"/>
                <a:cs typeface="+mn-cs"/>
              </a:defRPr>
            </a:lvl1pPr>
          </a:lstStyle>
          <a:p>
            <a:pPr lvl="0"/>
            <a:r>
              <a:rPr lang="en-US"/>
              <a:t>Paragraph text goes here. Stages of the project, the number of steps of analysis, or whatever fits. The only thing that matters is how amazing this slide template looks. </a:t>
            </a:r>
          </a:p>
        </p:txBody>
      </p:sp>
      <p:sp>
        <p:nvSpPr>
          <p:cNvPr id="16" name="Text Placeholder 37">
            <a:extLst>
              <a:ext uri="{FF2B5EF4-FFF2-40B4-BE49-F238E27FC236}">
                <a16:creationId xmlns:a16="http://schemas.microsoft.com/office/drawing/2014/main" id="{E09832E4-DCC0-3844-A450-6C5C2AF72354}"/>
              </a:ext>
            </a:extLst>
          </p:cNvPr>
          <p:cNvSpPr>
            <a:spLocks noGrp="1"/>
          </p:cNvSpPr>
          <p:nvPr>
            <p:ph type="body" sz="quarter" idx="19" hasCustomPrompt="1"/>
          </p:nvPr>
        </p:nvSpPr>
        <p:spPr>
          <a:xfrm>
            <a:off x="8566419" y="3773350"/>
            <a:ext cx="2739654" cy="2271135"/>
          </a:xfrm>
          <a:prstGeom prst="rect">
            <a:avLst/>
          </a:prstGeom>
        </p:spPr>
        <p:txBody>
          <a:bodyPr>
            <a:normAutofit/>
          </a:bodyPr>
          <a:lstStyle>
            <a:lvl1pPr marL="0" indent="0" algn="l">
              <a:lnSpc>
                <a:spcPct val="114000"/>
              </a:lnSpc>
              <a:buNone/>
              <a:defRPr sz="1600" b="0" baseline="0">
                <a:solidFill>
                  <a:schemeClr val="tx2"/>
                </a:solidFill>
                <a:latin typeface="Franklin Gothic Book" panose="020B0503020102020204" pitchFamily="34" charset="0"/>
              </a:defRPr>
            </a:lvl1pPr>
          </a:lstStyle>
          <a:p>
            <a:pPr lvl="0"/>
            <a:r>
              <a:rPr lang="en-US"/>
              <a:t>Paragraph text goes here. Stages of the project, the number of steps of analysis, or whatever fits. The only thing that matters is how amazing this slide template looks. </a:t>
            </a:r>
          </a:p>
        </p:txBody>
      </p:sp>
      <p:sp>
        <p:nvSpPr>
          <p:cNvPr id="18" name="Title 64">
            <a:extLst>
              <a:ext uri="{FF2B5EF4-FFF2-40B4-BE49-F238E27FC236}">
                <a16:creationId xmlns:a16="http://schemas.microsoft.com/office/drawing/2014/main" id="{5E521D77-A2A2-4CE8-B13E-4D9E76C53043}"/>
              </a:ext>
            </a:extLst>
          </p:cNvPr>
          <p:cNvSpPr>
            <a:spLocks noGrp="1"/>
          </p:cNvSpPr>
          <p:nvPr>
            <p:ph type="title" hasCustomPrompt="1"/>
          </p:nvPr>
        </p:nvSpPr>
        <p:spPr>
          <a:xfrm>
            <a:off x="0" y="475488"/>
            <a:ext cx="12191998" cy="495486"/>
          </a:xfrm>
          <a:prstGeom prst="rect">
            <a:avLst/>
          </a:prstGeom>
        </p:spPr>
        <p:txBody>
          <a:bodyPr anchor="ctr">
            <a:noAutofit/>
          </a:bodyPr>
          <a:lstStyle>
            <a:lvl1pPr algn="ctr">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4" name="Footer Placeholder 3">
            <a:extLst>
              <a:ext uri="{FF2B5EF4-FFF2-40B4-BE49-F238E27FC236}">
                <a16:creationId xmlns:a16="http://schemas.microsoft.com/office/drawing/2014/main" id="{DEB4D4E6-054D-4D7A-A334-18B229A19E1E}"/>
              </a:ext>
            </a:extLst>
          </p:cNvPr>
          <p:cNvSpPr>
            <a:spLocks noGrp="1"/>
          </p:cNvSpPr>
          <p:nvPr>
            <p:ph type="ftr" sz="quarter" idx="20"/>
          </p:nvPr>
        </p:nvSpPr>
        <p:spPr/>
        <p:txBody>
          <a:bodyPr/>
          <a:lstStyle/>
          <a:p>
            <a:pPr>
              <a:lnSpc>
                <a:spcPct val="80000"/>
              </a:lnSpc>
            </a:pPr>
            <a:endParaRPr lang="en-US">
              <a:ea typeface="Franklin Gothic Book" charset="0"/>
              <a:cs typeface="Franklin Gothic Book" charset="0"/>
            </a:endParaRPr>
          </a:p>
        </p:txBody>
      </p:sp>
      <p:sp>
        <p:nvSpPr>
          <p:cNvPr id="5" name="Slide Number Placeholder 4">
            <a:extLst>
              <a:ext uri="{FF2B5EF4-FFF2-40B4-BE49-F238E27FC236}">
                <a16:creationId xmlns:a16="http://schemas.microsoft.com/office/drawing/2014/main" id="{FE5F26B5-0DCF-42F0-8E31-E633301F0E23}"/>
              </a:ext>
            </a:extLst>
          </p:cNvPr>
          <p:cNvSpPr>
            <a:spLocks noGrp="1"/>
          </p:cNvSpPr>
          <p:nvPr>
            <p:ph type="sldNum" sz="quarter" idx="21"/>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104809836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tems">
    <p:bg>
      <p:bgRef idx="1001">
        <a:schemeClr val="bg1"/>
      </p:bgRef>
    </p:bg>
    <p:spTree>
      <p:nvGrpSpPr>
        <p:cNvPr id="1" name=""/>
        <p:cNvGrpSpPr/>
        <p:nvPr/>
      </p:nvGrpSpPr>
      <p:grpSpPr>
        <a:xfrm>
          <a:off x="0" y="0"/>
          <a:ext cx="0" cy="0"/>
          <a:chOff x="0" y="0"/>
          <a:chExt cx="0" cy="0"/>
        </a:xfrm>
      </p:grpSpPr>
      <p:sp>
        <p:nvSpPr>
          <p:cNvPr id="10" name="Round Diagonal Corner Rectangle 9">
            <a:extLst>
              <a:ext uri="{FF2B5EF4-FFF2-40B4-BE49-F238E27FC236}">
                <a16:creationId xmlns:a16="http://schemas.microsoft.com/office/drawing/2014/main" id="{41EB218C-0D4D-2744-AC02-E91AC465AFF0}"/>
              </a:ext>
            </a:extLst>
          </p:cNvPr>
          <p:cNvSpPr/>
          <p:nvPr userDrawn="1"/>
        </p:nvSpPr>
        <p:spPr>
          <a:xfrm>
            <a:off x="609600" y="1219200"/>
            <a:ext cx="3510000" cy="4867200"/>
          </a:xfrm>
          <a:prstGeom prst="round2DiagRect">
            <a:avLst>
              <a:gd name="adj1" fmla="val 4137"/>
              <a:gd name="adj2" fmla="val 0"/>
            </a:avLst>
          </a:prstGeom>
          <a:solidFill>
            <a:schemeClr val="bg1">
              <a:alpha val="50000"/>
            </a:schemeClr>
          </a:solidFill>
          <a:ln w="12700" cap="rnd">
            <a:solidFill>
              <a:srgbClr val="006A8C"/>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F5A"/>
              </a:solidFill>
              <a:effectLst/>
              <a:uLnTx/>
              <a:uFillTx/>
              <a:latin typeface="Franklin Gothic Book" panose="020B0503020102020204" pitchFamily="34" charset="0"/>
              <a:ea typeface="+mn-ea"/>
              <a:cs typeface="+mn-cs"/>
            </a:endParaRPr>
          </a:p>
        </p:txBody>
      </p:sp>
      <p:sp>
        <p:nvSpPr>
          <p:cNvPr id="11" name="Round Diagonal Corner Rectangle 10">
            <a:extLst>
              <a:ext uri="{FF2B5EF4-FFF2-40B4-BE49-F238E27FC236}">
                <a16:creationId xmlns:a16="http://schemas.microsoft.com/office/drawing/2014/main" id="{E591EC56-B2D8-9B4A-8FF5-EF4F01811EE5}"/>
              </a:ext>
            </a:extLst>
          </p:cNvPr>
          <p:cNvSpPr/>
          <p:nvPr userDrawn="1"/>
        </p:nvSpPr>
        <p:spPr>
          <a:xfrm>
            <a:off x="4414582" y="1251565"/>
            <a:ext cx="3510000" cy="4868445"/>
          </a:xfrm>
          <a:prstGeom prst="round2DiagRect">
            <a:avLst>
              <a:gd name="adj1" fmla="val 4874"/>
              <a:gd name="adj2" fmla="val 0"/>
            </a:avLst>
          </a:prstGeom>
          <a:solidFill>
            <a:schemeClr val="bg1">
              <a:alpha val="50000"/>
            </a:schemeClr>
          </a:solidFill>
          <a:ln w="127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F5A"/>
              </a:solidFill>
              <a:effectLst/>
              <a:uLnTx/>
              <a:uFillTx/>
              <a:latin typeface="Franklin Gothic Book" panose="020B0503020102020204" pitchFamily="34" charset="0"/>
              <a:ea typeface="+mn-ea"/>
              <a:cs typeface="+mn-cs"/>
            </a:endParaRPr>
          </a:p>
        </p:txBody>
      </p:sp>
      <p:sp>
        <p:nvSpPr>
          <p:cNvPr id="3" name="Slide Number Placeholder 2">
            <a:extLst>
              <a:ext uri="{FF2B5EF4-FFF2-40B4-BE49-F238E27FC236}">
                <a16:creationId xmlns:a16="http://schemas.microsoft.com/office/drawing/2014/main" id="{E01A49BB-2E7A-124A-913C-862296207A52}"/>
              </a:ext>
            </a:extLst>
          </p:cNvPr>
          <p:cNvSpPr>
            <a:spLocks noGrp="1"/>
          </p:cNvSpPr>
          <p:nvPr>
            <p:ph type="sldNum" sz="quarter" idx="11"/>
          </p:nvPr>
        </p:nvSpPr>
        <p:spPr>
          <a:xfrm>
            <a:off x="8153400" y="6432269"/>
            <a:ext cx="3837665" cy="365125"/>
          </a:xfrm>
        </p:spPr>
        <p:txBody>
          <a:bodyPr/>
          <a:lstStyle/>
          <a:p>
            <a:r>
              <a:rPr lang="en-US"/>
              <a:t>DAI SUSTAINABLE BUSINESS GROUP | </a:t>
            </a:r>
            <a:fld id="{6EF2CE7D-2FF7-AC40-9DF8-85A85926B8FD}" type="slidenum">
              <a:rPr lang="en-US" smtClean="0"/>
              <a:t>‹#›</a:t>
            </a:fld>
            <a:endParaRPr lang="en-US"/>
          </a:p>
        </p:txBody>
      </p:sp>
      <p:sp>
        <p:nvSpPr>
          <p:cNvPr id="9" name="Round Diagonal Corner Rectangle 8">
            <a:extLst>
              <a:ext uri="{FF2B5EF4-FFF2-40B4-BE49-F238E27FC236}">
                <a16:creationId xmlns:a16="http://schemas.microsoft.com/office/drawing/2014/main" id="{77E70004-3F90-4A41-8480-D9841848EFF1}"/>
              </a:ext>
            </a:extLst>
          </p:cNvPr>
          <p:cNvSpPr/>
          <p:nvPr userDrawn="1"/>
        </p:nvSpPr>
        <p:spPr>
          <a:xfrm>
            <a:off x="8219564" y="1217956"/>
            <a:ext cx="3510000" cy="4868445"/>
          </a:xfrm>
          <a:prstGeom prst="round2DiagRect">
            <a:avLst>
              <a:gd name="adj1" fmla="val 4137"/>
              <a:gd name="adj2" fmla="val 0"/>
            </a:avLst>
          </a:prstGeom>
          <a:solidFill>
            <a:schemeClr val="bg1">
              <a:alpha val="50000"/>
            </a:schemeClr>
          </a:solidFill>
          <a:ln w="127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F5A"/>
              </a:solidFill>
              <a:effectLst/>
              <a:uLnTx/>
              <a:uFillTx/>
              <a:latin typeface="Franklin Gothic Book" panose="020B0503020102020204" pitchFamily="34" charset="0"/>
              <a:ea typeface="+mn-ea"/>
              <a:cs typeface="+mn-cs"/>
            </a:endParaRPr>
          </a:p>
        </p:txBody>
      </p:sp>
      <p:sp>
        <p:nvSpPr>
          <p:cNvPr id="20" name="Oval 19">
            <a:extLst>
              <a:ext uri="{FF2B5EF4-FFF2-40B4-BE49-F238E27FC236}">
                <a16:creationId xmlns:a16="http://schemas.microsoft.com/office/drawing/2014/main" id="{B233D9BA-E0A4-C148-AAE9-DD5242733705}"/>
              </a:ext>
            </a:extLst>
          </p:cNvPr>
          <p:cNvSpPr/>
          <p:nvPr/>
        </p:nvSpPr>
        <p:spPr>
          <a:xfrm>
            <a:off x="9316935" y="1416541"/>
            <a:ext cx="1206493" cy="1206493"/>
          </a:xfrm>
          <a:prstGeom prst="ellipse">
            <a:avLst/>
          </a:prstGeom>
          <a:solidFill>
            <a:srgbClr val="006A8C">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22" name="Oval 21">
            <a:extLst>
              <a:ext uri="{FF2B5EF4-FFF2-40B4-BE49-F238E27FC236}">
                <a16:creationId xmlns:a16="http://schemas.microsoft.com/office/drawing/2014/main" id="{7C351CEB-F454-6348-B6AE-DEFEE9D20504}"/>
              </a:ext>
            </a:extLst>
          </p:cNvPr>
          <p:cNvSpPr/>
          <p:nvPr userDrawn="1"/>
        </p:nvSpPr>
        <p:spPr>
          <a:xfrm>
            <a:off x="1782337" y="1416541"/>
            <a:ext cx="1206493" cy="1206493"/>
          </a:xfrm>
          <a:prstGeom prst="ellipse">
            <a:avLst/>
          </a:prstGeom>
          <a:solidFill>
            <a:srgbClr val="006A8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25" name="Oval 24">
            <a:extLst>
              <a:ext uri="{FF2B5EF4-FFF2-40B4-BE49-F238E27FC236}">
                <a16:creationId xmlns:a16="http://schemas.microsoft.com/office/drawing/2014/main" id="{2E3EB8E8-69C9-E746-914B-554F5FAA6DA1}"/>
              </a:ext>
            </a:extLst>
          </p:cNvPr>
          <p:cNvSpPr/>
          <p:nvPr/>
        </p:nvSpPr>
        <p:spPr>
          <a:xfrm>
            <a:off x="5552467" y="1416541"/>
            <a:ext cx="1206493" cy="1206493"/>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cxnSp>
        <p:nvCxnSpPr>
          <p:cNvPr id="26" name="Straight Connector 25">
            <a:extLst>
              <a:ext uri="{FF2B5EF4-FFF2-40B4-BE49-F238E27FC236}">
                <a16:creationId xmlns:a16="http://schemas.microsoft.com/office/drawing/2014/main" id="{B4D5A486-CC67-E24E-9092-B63D8B53F097}"/>
              </a:ext>
            </a:extLst>
          </p:cNvPr>
          <p:cNvCxnSpPr/>
          <p:nvPr userDrawn="1"/>
        </p:nvCxnSpPr>
        <p:spPr>
          <a:xfrm>
            <a:off x="1510767" y="3339441"/>
            <a:ext cx="1705715"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D053D7-6A48-F84F-A21B-E301588654CC}"/>
              </a:ext>
            </a:extLst>
          </p:cNvPr>
          <p:cNvCxnSpPr/>
          <p:nvPr userDrawn="1"/>
        </p:nvCxnSpPr>
        <p:spPr>
          <a:xfrm>
            <a:off x="5280898" y="3339441"/>
            <a:ext cx="1705715"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D43AC5-435E-2C4B-B276-E100466FC5C5}"/>
              </a:ext>
            </a:extLst>
          </p:cNvPr>
          <p:cNvCxnSpPr/>
          <p:nvPr userDrawn="1"/>
        </p:nvCxnSpPr>
        <p:spPr>
          <a:xfrm>
            <a:off x="9045365" y="3339441"/>
            <a:ext cx="1705715"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224B19AE-1DAE-E44B-86B2-285D9CDD61CD}"/>
              </a:ext>
            </a:extLst>
          </p:cNvPr>
          <p:cNvSpPr>
            <a:spLocks noGrp="1"/>
          </p:cNvSpPr>
          <p:nvPr>
            <p:ph type="body" sz="quarter" idx="20" hasCustomPrompt="1"/>
          </p:nvPr>
        </p:nvSpPr>
        <p:spPr>
          <a:xfrm>
            <a:off x="752419" y="2775348"/>
            <a:ext cx="3222408" cy="423100"/>
          </a:xfrm>
          <a:prstGeom prst="rect">
            <a:avLst/>
          </a:prstGeom>
        </p:spPr>
        <p:txBody>
          <a:bodyPr anchor="ctr">
            <a:normAutofit/>
          </a:bodyPr>
          <a:lstStyle>
            <a:lvl1pPr marL="0" indent="0" algn="ctr">
              <a:buFontTx/>
              <a:buNone/>
              <a:defRPr sz="1600" b="0">
                <a:solidFill>
                  <a:schemeClr val="tx2"/>
                </a:solidFill>
                <a:latin typeface="+mj-lt"/>
              </a:defRPr>
            </a:lvl1pPr>
          </a:lstStyle>
          <a:p>
            <a:pPr lvl="0"/>
            <a:r>
              <a:rPr lang="en-US"/>
              <a:t>HEADER 1</a:t>
            </a:r>
          </a:p>
        </p:txBody>
      </p:sp>
      <p:sp>
        <p:nvSpPr>
          <p:cNvPr id="34" name="Text Placeholder 4">
            <a:extLst>
              <a:ext uri="{FF2B5EF4-FFF2-40B4-BE49-F238E27FC236}">
                <a16:creationId xmlns:a16="http://schemas.microsoft.com/office/drawing/2014/main" id="{9486D7BE-1865-D042-8818-8906B3C8A2AA}"/>
              </a:ext>
            </a:extLst>
          </p:cNvPr>
          <p:cNvSpPr>
            <a:spLocks noGrp="1"/>
          </p:cNvSpPr>
          <p:nvPr>
            <p:ph type="body" sz="quarter" idx="21" hasCustomPrompt="1"/>
          </p:nvPr>
        </p:nvSpPr>
        <p:spPr>
          <a:xfrm>
            <a:off x="4522550" y="2775348"/>
            <a:ext cx="3222408" cy="423100"/>
          </a:xfrm>
          <a:prstGeom prst="rect">
            <a:avLst/>
          </a:prstGeom>
        </p:spPr>
        <p:txBody>
          <a:bodyPr anchor="ctr">
            <a:normAutofit/>
          </a:bodyPr>
          <a:lstStyle>
            <a:lvl1pPr marL="0" indent="0" algn="ctr">
              <a:buFontTx/>
              <a:buNone/>
              <a:defRPr sz="1600" b="0">
                <a:solidFill>
                  <a:schemeClr val="tx2"/>
                </a:solidFill>
                <a:latin typeface="+mj-lt"/>
              </a:defRPr>
            </a:lvl1pPr>
          </a:lstStyle>
          <a:p>
            <a:pPr lvl="0"/>
            <a:r>
              <a:rPr lang="en-US"/>
              <a:t>HEADER 2</a:t>
            </a:r>
          </a:p>
        </p:txBody>
      </p:sp>
      <p:sp>
        <p:nvSpPr>
          <p:cNvPr id="35" name="Text Placeholder 4">
            <a:extLst>
              <a:ext uri="{FF2B5EF4-FFF2-40B4-BE49-F238E27FC236}">
                <a16:creationId xmlns:a16="http://schemas.microsoft.com/office/drawing/2014/main" id="{D40E4577-A3D8-0447-82B6-B6C895319048}"/>
              </a:ext>
            </a:extLst>
          </p:cNvPr>
          <p:cNvSpPr>
            <a:spLocks noGrp="1"/>
          </p:cNvSpPr>
          <p:nvPr>
            <p:ph type="body" sz="quarter" idx="22" hasCustomPrompt="1"/>
          </p:nvPr>
        </p:nvSpPr>
        <p:spPr>
          <a:xfrm>
            <a:off x="8287017" y="2775348"/>
            <a:ext cx="3222408" cy="423100"/>
          </a:xfrm>
          <a:prstGeom prst="rect">
            <a:avLst/>
          </a:prstGeom>
        </p:spPr>
        <p:txBody>
          <a:bodyPr anchor="ctr">
            <a:normAutofit/>
          </a:bodyPr>
          <a:lstStyle>
            <a:lvl1pPr marL="0" indent="0" algn="ctr">
              <a:buFontTx/>
              <a:buNone/>
              <a:defRPr sz="1600" b="0">
                <a:solidFill>
                  <a:schemeClr val="tx2"/>
                </a:solidFill>
                <a:latin typeface="+mj-lt"/>
              </a:defRPr>
            </a:lvl1pPr>
          </a:lstStyle>
          <a:p>
            <a:pPr lvl="0"/>
            <a:r>
              <a:rPr lang="en-US"/>
              <a:t>HEADER 3</a:t>
            </a:r>
          </a:p>
        </p:txBody>
      </p:sp>
      <p:sp>
        <p:nvSpPr>
          <p:cNvPr id="36" name="Text Placeholder 39">
            <a:extLst>
              <a:ext uri="{FF2B5EF4-FFF2-40B4-BE49-F238E27FC236}">
                <a16:creationId xmlns:a16="http://schemas.microsoft.com/office/drawing/2014/main" id="{239657B1-5D54-B44D-AA3C-EB7D0C652295}"/>
              </a:ext>
            </a:extLst>
          </p:cNvPr>
          <p:cNvSpPr>
            <a:spLocks noGrp="1"/>
          </p:cNvSpPr>
          <p:nvPr>
            <p:ph type="body" sz="quarter" idx="23" hasCustomPrompt="1"/>
          </p:nvPr>
        </p:nvSpPr>
        <p:spPr>
          <a:xfrm>
            <a:off x="923705" y="3469993"/>
            <a:ext cx="2879836" cy="2386863"/>
          </a:xfrm>
          <a:prstGeom prst="rect">
            <a:avLst/>
          </a:prstGeom>
        </p:spPr>
        <p:txBody>
          <a:bodyPr>
            <a:norm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a:solidFill>
                  <a:schemeClr val="tx2"/>
                </a:solidFill>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sz="1600">
                <a:ea typeface="Franklin Gothic Book" charset="0"/>
                <a:cs typeface="Franklin Gothic Book" charset="0"/>
              </a:rPr>
              <a:t>There are many variations of passages of Lorem Ipsum text.</a:t>
            </a:r>
            <a:endParaRPr lang="en-US"/>
          </a:p>
        </p:txBody>
      </p:sp>
      <p:sp>
        <p:nvSpPr>
          <p:cNvPr id="38" name="Text Placeholder 39">
            <a:extLst>
              <a:ext uri="{FF2B5EF4-FFF2-40B4-BE49-F238E27FC236}">
                <a16:creationId xmlns:a16="http://schemas.microsoft.com/office/drawing/2014/main" id="{C539341E-90C2-2F49-9D08-3727105C2DB1}"/>
              </a:ext>
            </a:extLst>
          </p:cNvPr>
          <p:cNvSpPr>
            <a:spLocks noGrp="1"/>
          </p:cNvSpPr>
          <p:nvPr>
            <p:ph type="body" sz="quarter" idx="25" hasCustomPrompt="1"/>
          </p:nvPr>
        </p:nvSpPr>
        <p:spPr>
          <a:xfrm>
            <a:off x="4693836" y="3469992"/>
            <a:ext cx="2879836" cy="2386860"/>
          </a:xfrm>
          <a:prstGeom prst="rect">
            <a:avLst/>
          </a:prstGeom>
        </p:spPr>
        <p:txBody>
          <a:bodyPr>
            <a:norm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a:solidFill>
                  <a:schemeClr val="tx2"/>
                </a:solidFill>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sz="1600">
                <a:ea typeface="Franklin Gothic Book" charset="0"/>
                <a:cs typeface="Franklin Gothic Book" charset="0"/>
              </a:rPr>
              <a:t>There are many variations of passages of Lorem Ipsum text.</a:t>
            </a:r>
            <a:endParaRPr lang="en-US"/>
          </a:p>
          <a:p>
            <a:pPr lvl="0"/>
            <a:endParaRPr lang="en-US"/>
          </a:p>
        </p:txBody>
      </p:sp>
      <p:sp>
        <p:nvSpPr>
          <p:cNvPr id="40" name="Text Placeholder 39">
            <a:extLst>
              <a:ext uri="{FF2B5EF4-FFF2-40B4-BE49-F238E27FC236}">
                <a16:creationId xmlns:a16="http://schemas.microsoft.com/office/drawing/2014/main" id="{24014D48-DD50-1946-9C4A-9FF6AD47974C}"/>
              </a:ext>
            </a:extLst>
          </p:cNvPr>
          <p:cNvSpPr>
            <a:spLocks noGrp="1"/>
          </p:cNvSpPr>
          <p:nvPr>
            <p:ph type="body" sz="quarter" idx="27" hasCustomPrompt="1"/>
          </p:nvPr>
        </p:nvSpPr>
        <p:spPr>
          <a:xfrm>
            <a:off x="8458303" y="3469993"/>
            <a:ext cx="2879836" cy="2386857"/>
          </a:xfrm>
          <a:prstGeom prst="rect">
            <a:avLst/>
          </a:prstGeom>
        </p:spPr>
        <p:txBody>
          <a:bodyPr>
            <a:norm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a:solidFill>
                  <a:schemeClr val="tx2"/>
                </a:solidFill>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sz="1600">
                <a:ea typeface="Franklin Gothic Book" charset="0"/>
                <a:cs typeface="Franklin Gothic Book" charset="0"/>
              </a:rPr>
              <a:t>There are many variations of passages of Lorem Ipsum text.</a:t>
            </a:r>
            <a:endParaRPr lang="en-US"/>
          </a:p>
          <a:p>
            <a:pPr lvl="0"/>
            <a:endParaRPr lang="en-US"/>
          </a:p>
        </p:txBody>
      </p:sp>
      <p:sp>
        <p:nvSpPr>
          <p:cNvPr id="23" name="Title 64">
            <a:extLst>
              <a:ext uri="{FF2B5EF4-FFF2-40B4-BE49-F238E27FC236}">
                <a16:creationId xmlns:a16="http://schemas.microsoft.com/office/drawing/2014/main" id="{3427285D-C7E3-4265-979F-50E1E0E489E0}"/>
              </a:ext>
            </a:extLst>
          </p:cNvPr>
          <p:cNvSpPr>
            <a:spLocks noGrp="1"/>
          </p:cNvSpPr>
          <p:nvPr>
            <p:ph type="title" hasCustomPrompt="1"/>
          </p:nvPr>
        </p:nvSpPr>
        <p:spPr>
          <a:xfrm>
            <a:off x="609600" y="475488"/>
            <a:ext cx="11582398"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4" name="Footer Placeholder 3">
            <a:extLst>
              <a:ext uri="{FF2B5EF4-FFF2-40B4-BE49-F238E27FC236}">
                <a16:creationId xmlns:a16="http://schemas.microsoft.com/office/drawing/2014/main" id="{4235508B-2760-4B2A-A063-CB5D6726B7E1}"/>
              </a:ext>
            </a:extLst>
          </p:cNvPr>
          <p:cNvSpPr>
            <a:spLocks noGrp="1"/>
          </p:cNvSpPr>
          <p:nvPr>
            <p:ph type="ftr" sz="quarter" idx="28"/>
          </p:nvPr>
        </p:nvSpPr>
        <p:spPr/>
        <p:txBody>
          <a:bodyPr/>
          <a:lstStyle/>
          <a:p>
            <a:pPr>
              <a:lnSpc>
                <a:spcPct val="80000"/>
              </a:lnSpc>
            </a:pPr>
            <a:endParaRPr lang="en-US">
              <a:ea typeface="Franklin Gothic Book" charset="0"/>
              <a:cs typeface="Franklin Gothic Book" charset="0"/>
            </a:endParaRPr>
          </a:p>
        </p:txBody>
      </p:sp>
      <p:cxnSp>
        <p:nvCxnSpPr>
          <p:cNvPr id="21" name="Straight Connector 20">
            <a:extLst>
              <a:ext uri="{FF2B5EF4-FFF2-40B4-BE49-F238E27FC236}">
                <a16:creationId xmlns:a16="http://schemas.microsoft.com/office/drawing/2014/main" id="{AC18C1D8-1BB8-5744-87EB-45183C26E5C8}"/>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928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sp>
        <p:nvSpPr>
          <p:cNvPr id="192" name="Picture Placeholder 3">
            <a:extLst>
              <a:ext uri="{FF2B5EF4-FFF2-40B4-BE49-F238E27FC236}">
                <a16:creationId xmlns:a16="http://schemas.microsoft.com/office/drawing/2014/main" id="{BE220C28-EDBD-874E-A10F-81F07EC64B37}"/>
              </a:ext>
            </a:extLst>
          </p:cNvPr>
          <p:cNvSpPr>
            <a:spLocks noGrp="1"/>
          </p:cNvSpPr>
          <p:nvPr>
            <p:ph type="pic" sz="quarter" idx="17" hasCustomPrompt="1"/>
          </p:nvPr>
        </p:nvSpPr>
        <p:spPr>
          <a:xfrm>
            <a:off x="6794983"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Delete this image placeholder or add image from DAI photo library</a:t>
            </a:r>
          </a:p>
        </p:txBody>
      </p:sp>
      <p:sp>
        <p:nvSpPr>
          <p:cNvPr id="193" name="Picture Placeholder 3">
            <a:extLst>
              <a:ext uri="{FF2B5EF4-FFF2-40B4-BE49-F238E27FC236}">
                <a16:creationId xmlns:a16="http://schemas.microsoft.com/office/drawing/2014/main" id="{5115C633-54AC-8645-B31B-E496287C5751}"/>
              </a:ext>
            </a:extLst>
          </p:cNvPr>
          <p:cNvSpPr>
            <a:spLocks noGrp="1"/>
          </p:cNvSpPr>
          <p:nvPr>
            <p:ph type="pic" sz="quarter" idx="18" hasCustomPrompt="1"/>
          </p:nvPr>
        </p:nvSpPr>
        <p:spPr>
          <a:xfrm>
            <a:off x="8707417" y="2446008"/>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194" name="Picture Placeholder 3">
            <a:extLst>
              <a:ext uri="{FF2B5EF4-FFF2-40B4-BE49-F238E27FC236}">
                <a16:creationId xmlns:a16="http://schemas.microsoft.com/office/drawing/2014/main" id="{832C4A5C-1CF5-3540-9650-01C3104304F1}"/>
              </a:ext>
            </a:extLst>
          </p:cNvPr>
          <p:cNvSpPr>
            <a:spLocks noGrp="1"/>
          </p:cNvSpPr>
          <p:nvPr>
            <p:ph type="pic" sz="quarter" idx="19" hasCustomPrompt="1"/>
          </p:nvPr>
        </p:nvSpPr>
        <p:spPr>
          <a:xfrm>
            <a:off x="4882548"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195" name="Picture Placeholder 3">
            <a:extLst>
              <a:ext uri="{FF2B5EF4-FFF2-40B4-BE49-F238E27FC236}">
                <a16:creationId xmlns:a16="http://schemas.microsoft.com/office/drawing/2014/main" id="{CEB03437-3C8D-B747-9551-728259A02607}"/>
              </a:ext>
            </a:extLst>
          </p:cNvPr>
          <p:cNvSpPr>
            <a:spLocks noGrp="1"/>
          </p:cNvSpPr>
          <p:nvPr>
            <p:ph type="pic" sz="quarter" idx="20" hasCustomPrompt="1"/>
          </p:nvPr>
        </p:nvSpPr>
        <p:spPr>
          <a:xfrm>
            <a:off x="10625427"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196" name="Picture Placeholder 3">
            <a:extLst>
              <a:ext uri="{FF2B5EF4-FFF2-40B4-BE49-F238E27FC236}">
                <a16:creationId xmlns:a16="http://schemas.microsoft.com/office/drawing/2014/main" id="{9E263AC2-D5F6-294B-BCA5-0086E562C2CB}"/>
              </a:ext>
            </a:extLst>
          </p:cNvPr>
          <p:cNvSpPr>
            <a:spLocks noGrp="1"/>
          </p:cNvSpPr>
          <p:nvPr>
            <p:ph type="pic" sz="quarter" idx="21" hasCustomPrompt="1"/>
          </p:nvPr>
        </p:nvSpPr>
        <p:spPr>
          <a:xfrm>
            <a:off x="8707417"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206" name="AutoShape 3">
            <a:extLst>
              <a:ext uri="{FF2B5EF4-FFF2-40B4-BE49-F238E27FC236}">
                <a16:creationId xmlns:a16="http://schemas.microsoft.com/office/drawing/2014/main" id="{2BEAAF2E-A59D-774A-BB34-E5595C6D0617}"/>
              </a:ext>
            </a:extLst>
          </p:cNvPr>
          <p:cNvSpPr>
            <a:spLocks/>
          </p:cNvSpPr>
          <p:nvPr userDrawn="1"/>
        </p:nvSpPr>
        <p:spPr bwMode="auto">
          <a:xfrm>
            <a:off x="10615516" y="506117"/>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a:noFill/>
          </a:ln>
        </p:spPr>
        <p:txBody>
          <a:bodyPr lIns="0" tIns="0" rIns="0" bIns="0"/>
          <a:lstStyle/>
          <a:p>
            <a:endParaRPr lang="en-US" sz="3600">
              <a:solidFill>
                <a:schemeClr val="accent2"/>
              </a:solidFill>
            </a:endParaRPr>
          </a:p>
        </p:txBody>
      </p:sp>
      <p:sp>
        <p:nvSpPr>
          <p:cNvPr id="207" name="AutoShape 3">
            <a:extLst>
              <a:ext uri="{FF2B5EF4-FFF2-40B4-BE49-F238E27FC236}">
                <a16:creationId xmlns:a16="http://schemas.microsoft.com/office/drawing/2014/main" id="{BAEEFA15-E2FE-4945-A8BD-50AAABC29F5D}"/>
              </a:ext>
            </a:extLst>
          </p:cNvPr>
          <p:cNvSpPr>
            <a:spLocks/>
          </p:cNvSpPr>
          <p:nvPr userDrawn="1"/>
        </p:nvSpPr>
        <p:spPr bwMode="auto">
          <a:xfrm>
            <a:off x="10619853" y="4385899"/>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1"/>
          </a:solidFill>
          <a:ln>
            <a:noFill/>
          </a:ln>
        </p:spPr>
        <p:txBody>
          <a:bodyPr lIns="0" tIns="0" rIns="0" bIns="0"/>
          <a:lstStyle/>
          <a:p>
            <a:endParaRPr lang="en-US" sz="3600"/>
          </a:p>
        </p:txBody>
      </p:sp>
      <p:pic>
        <p:nvPicPr>
          <p:cNvPr id="212" name="Picture 211">
            <a:extLst>
              <a:ext uri="{FF2B5EF4-FFF2-40B4-BE49-F238E27FC236}">
                <a16:creationId xmlns:a16="http://schemas.microsoft.com/office/drawing/2014/main" id="{04DE8665-CA89-5D41-99BB-5AE583DC30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90700" y="2982238"/>
            <a:ext cx="4051300" cy="292100"/>
          </a:xfrm>
          <a:prstGeom prst="rect">
            <a:avLst/>
          </a:prstGeom>
        </p:spPr>
      </p:pic>
      <p:cxnSp>
        <p:nvCxnSpPr>
          <p:cNvPr id="213" name="Straight Connector 212">
            <a:extLst>
              <a:ext uri="{FF2B5EF4-FFF2-40B4-BE49-F238E27FC236}">
                <a16:creationId xmlns:a16="http://schemas.microsoft.com/office/drawing/2014/main" id="{D40C0731-C3CD-BC47-917A-008DC1612EF5}"/>
              </a:ext>
            </a:extLst>
          </p:cNvPr>
          <p:cNvCxnSpPr/>
          <p:nvPr userDrawn="1"/>
        </p:nvCxnSpPr>
        <p:spPr>
          <a:xfrm>
            <a:off x="1790701" y="355529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85EE8566-0938-D446-A1BF-0003A40D74E7}"/>
              </a:ext>
            </a:extLst>
          </p:cNvPr>
          <p:cNvSpPr>
            <a:spLocks noGrp="1"/>
          </p:cNvSpPr>
          <p:nvPr>
            <p:ph type="body" sz="quarter" idx="22" hasCustomPrompt="1"/>
          </p:nvPr>
        </p:nvSpPr>
        <p:spPr>
          <a:xfrm>
            <a:off x="1790701" y="3836248"/>
            <a:ext cx="6381027" cy="1951094"/>
          </a:xfrm>
          <a:prstGeom prst="rect">
            <a:avLst/>
          </a:prstGeom>
        </p:spPr>
        <p:txBody>
          <a:bodyPr>
            <a:normAutofit/>
          </a:bodyPr>
          <a:lstStyle>
            <a:lvl1pPr marL="0" indent="0">
              <a:lnSpc>
                <a:spcPct val="114000"/>
              </a:lnSpc>
              <a:spcBef>
                <a:spcPts val="0"/>
              </a:spcBef>
              <a:buFontTx/>
              <a:buNone/>
              <a:defRPr sz="1800"/>
            </a:lvl1pPr>
            <a:lvl2pPr>
              <a:defRPr sz="1800"/>
            </a:lvl2pPr>
            <a:lvl3pPr>
              <a:defRPr sz="1800"/>
            </a:lvl3pPr>
            <a:lvl4pPr>
              <a:defRPr sz="1800"/>
            </a:lvl4pPr>
            <a:lvl5pPr>
              <a:defRPr sz="1800"/>
            </a:lvl5pPr>
          </a:lstStyle>
          <a:p>
            <a:pPr>
              <a:lnSpc>
                <a:spcPct val="150000"/>
              </a:lnSpc>
            </a:pPr>
            <a:r>
              <a:rPr lang="en-US">
                <a:solidFill>
                  <a:srgbClr val="333E48"/>
                </a:solidFill>
                <a:latin typeface="Franklin Gothic Book" charset="0"/>
                <a:ea typeface="Franklin Gothic Book" charset="0"/>
                <a:cs typeface="Franklin Gothic Book" charset="0"/>
              </a:rPr>
              <a:t>DAI’s Sustainable Business Group helps companies take advantage of emerging market opportunities while responding to the new challenges of rapid globalization.</a:t>
            </a:r>
          </a:p>
        </p:txBody>
      </p:sp>
      <p:sp>
        <p:nvSpPr>
          <p:cNvPr id="5" name="Footer Placeholder 4">
            <a:extLst>
              <a:ext uri="{FF2B5EF4-FFF2-40B4-BE49-F238E27FC236}">
                <a16:creationId xmlns:a16="http://schemas.microsoft.com/office/drawing/2014/main" id="{9B7C2715-D887-431A-B1E1-4BB6CBD88B10}"/>
              </a:ext>
            </a:extLst>
          </p:cNvPr>
          <p:cNvSpPr>
            <a:spLocks noGrp="1"/>
          </p:cNvSpPr>
          <p:nvPr>
            <p:ph type="ftr" sz="quarter" idx="23"/>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8F6DEE62-15C0-4902-91D0-03EA657E353E}"/>
              </a:ext>
            </a:extLst>
          </p:cNvPr>
          <p:cNvSpPr>
            <a:spLocks noGrp="1"/>
          </p:cNvSpPr>
          <p:nvPr>
            <p:ph type="sldNum" sz="quarter" idx="24"/>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2755193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gres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A8962F-7B2C-644D-95D1-0E06C60613C4}"/>
              </a:ext>
            </a:extLst>
          </p:cNvPr>
          <p:cNvSpPr/>
          <p:nvPr/>
        </p:nvSpPr>
        <p:spPr bwMode="auto">
          <a:xfrm>
            <a:off x="561556" y="1162905"/>
            <a:ext cx="3450771" cy="4896686"/>
          </a:xfrm>
          <a:prstGeom prst="rect">
            <a:avLst/>
          </a:prstGeom>
          <a:noFill/>
          <a:ln>
            <a:solidFill>
              <a:schemeClr val="tx1">
                <a:alpha val="20000"/>
              </a:schemeClr>
            </a:solidFill>
          </a:ln>
        </p:spPr>
        <p:txBody>
          <a:bodyPr lIns="0" tIns="0" rIns="0" bIns="0" rtlCol="0" anchor="ctr"/>
          <a:lstStyle/>
          <a:p>
            <a:pPr algn="ctr"/>
            <a:endParaRPr lang="en-US" sz="3600"/>
          </a:p>
        </p:txBody>
      </p:sp>
      <p:cxnSp>
        <p:nvCxnSpPr>
          <p:cNvPr id="8" name="Straight Connector 7">
            <a:extLst>
              <a:ext uri="{FF2B5EF4-FFF2-40B4-BE49-F238E27FC236}">
                <a16:creationId xmlns:a16="http://schemas.microsoft.com/office/drawing/2014/main" id="{9EB20982-6910-014D-923A-E57B3FF69D75}"/>
              </a:ext>
            </a:extLst>
          </p:cNvPr>
          <p:cNvCxnSpPr/>
          <p:nvPr/>
        </p:nvCxnSpPr>
        <p:spPr>
          <a:xfrm>
            <a:off x="959643" y="2029250"/>
            <a:ext cx="691243"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3CEF95-D289-A041-971F-61BD58445282}"/>
              </a:ext>
            </a:extLst>
          </p:cNvPr>
          <p:cNvSpPr/>
          <p:nvPr/>
        </p:nvSpPr>
        <p:spPr bwMode="auto">
          <a:xfrm>
            <a:off x="4359820" y="1162905"/>
            <a:ext cx="3450771" cy="4896685"/>
          </a:xfrm>
          <a:prstGeom prst="rect">
            <a:avLst/>
          </a:prstGeom>
          <a:solidFill>
            <a:schemeClr val="bg1"/>
          </a:solidFill>
          <a:ln>
            <a:solidFill>
              <a:schemeClr val="tx1">
                <a:alpha val="20000"/>
              </a:schemeClr>
            </a:solidFill>
          </a:ln>
        </p:spPr>
        <p:txBody>
          <a:bodyPr lIns="0" tIns="0" rIns="0" bIns="0" rtlCol="0" anchor="ctr"/>
          <a:lstStyle/>
          <a:p>
            <a:pPr algn="ctr"/>
            <a:endParaRPr lang="en-US" sz="3600">
              <a:ln>
                <a:solidFill>
                  <a:schemeClr val="tx1"/>
                </a:solidFill>
              </a:ln>
              <a:noFill/>
            </a:endParaRPr>
          </a:p>
        </p:txBody>
      </p:sp>
      <p:cxnSp>
        <p:nvCxnSpPr>
          <p:cNvPr id="11" name="Straight Connector 10">
            <a:extLst>
              <a:ext uri="{FF2B5EF4-FFF2-40B4-BE49-F238E27FC236}">
                <a16:creationId xmlns:a16="http://schemas.microsoft.com/office/drawing/2014/main" id="{93B23BE5-9FCC-264D-9957-D27F76DAE9F0}"/>
              </a:ext>
            </a:extLst>
          </p:cNvPr>
          <p:cNvCxnSpPr/>
          <p:nvPr/>
        </p:nvCxnSpPr>
        <p:spPr>
          <a:xfrm>
            <a:off x="4772899" y="2029249"/>
            <a:ext cx="691243"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3EB220A-3B91-2F41-86BD-B374E957B487}"/>
              </a:ext>
            </a:extLst>
          </p:cNvPr>
          <p:cNvSpPr/>
          <p:nvPr/>
        </p:nvSpPr>
        <p:spPr bwMode="auto">
          <a:xfrm>
            <a:off x="8158084" y="1162904"/>
            <a:ext cx="3450771" cy="4896684"/>
          </a:xfrm>
          <a:prstGeom prst="rect">
            <a:avLst/>
          </a:prstGeom>
          <a:noFill/>
          <a:ln>
            <a:solidFill>
              <a:schemeClr val="tx1">
                <a:alpha val="20000"/>
              </a:schemeClr>
            </a:solidFill>
          </a:ln>
        </p:spPr>
        <p:txBody>
          <a:bodyPr lIns="0" tIns="0" rIns="0" bIns="0" rtlCol="0" anchor="ctr"/>
          <a:lstStyle/>
          <a:p>
            <a:pPr algn="ctr"/>
            <a:endParaRPr lang="en-US" sz="3600"/>
          </a:p>
        </p:txBody>
      </p:sp>
      <p:cxnSp>
        <p:nvCxnSpPr>
          <p:cNvPr id="14" name="Straight Connector 13">
            <a:extLst>
              <a:ext uri="{FF2B5EF4-FFF2-40B4-BE49-F238E27FC236}">
                <a16:creationId xmlns:a16="http://schemas.microsoft.com/office/drawing/2014/main" id="{7E30FEE2-ED4F-D943-BCA9-7ADDF413CA21}"/>
              </a:ext>
            </a:extLst>
          </p:cNvPr>
          <p:cNvCxnSpPr/>
          <p:nvPr/>
        </p:nvCxnSpPr>
        <p:spPr>
          <a:xfrm>
            <a:off x="8556178" y="2028961"/>
            <a:ext cx="691243"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F7319F26-7754-DF40-9800-299565AC0A62}"/>
              </a:ext>
            </a:extLst>
          </p:cNvPr>
          <p:cNvSpPr>
            <a:spLocks noGrp="1"/>
          </p:cNvSpPr>
          <p:nvPr userDrawn="1">
            <p:ph type="body" sz="quarter" idx="20" hasCustomPrompt="1"/>
          </p:nvPr>
        </p:nvSpPr>
        <p:spPr>
          <a:xfrm>
            <a:off x="789187" y="1161508"/>
            <a:ext cx="3185950" cy="810773"/>
          </a:xfrm>
          <a:prstGeom prst="rect">
            <a:avLst/>
          </a:prstGeom>
        </p:spPr>
        <p:txBody>
          <a:bodyPr anchor="b">
            <a:normAutofit/>
          </a:bodyPr>
          <a:lstStyle>
            <a:lvl1pPr marL="0" indent="0" algn="l">
              <a:buFontTx/>
              <a:buNone/>
              <a:defRPr sz="1600" b="0">
                <a:solidFill>
                  <a:schemeClr val="tx2"/>
                </a:solidFill>
                <a:latin typeface="+mj-lt"/>
              </a:defRPr>
            </a:lvl1pPr>
          </a:lstStyle>
          <a:p>
            <a:pPr lvl="0"/>
            <a:r>
              <a:rPr lang="en-US"/>
              <a:t>Title here</a:t>
            </a:r>
          </a:p>
        </p:txBody>
      </p:sp>
      <p:sp>
        <p:nvSpPr>
          <p:cNvPr id="20" name="Text Placeholder 39">
            <a:extLst>
              <a:ext uri="{FF2B5EF4-FFF2-40B4-BE49-F238E27FC236}">
                <a16:creationId xmlns:a16="http://schemas.microsoft.com/office/drawing/2014/main" id="{CDAD813F-DBAB-9747-B816-C0F9FEA7AED1}"/>
              </a:ext>
            </a:extLst>
          </p:cNvPr>
          <p:cNvSpPr>
            <a:spLocks noGrp="1"/>
          </p:cNvSpPr>
          <p:nvPr userDrawn="1">
            <p:ph type="body" sz="quarter" idx="21" hasCustomPrompt="1"/>
          </p:nvPr>
        </p:nvSpPr>
        <p:spPr>
          <a:xfrm>
            <a:off x="4512121" y="2367045"/>
            <a:ext cx="3185950" cy="3583382"/>
          </a:xfrm>
          <a:prstGeom prst="rect">
            <a:avLst/>
          </a:prstGeom>
        </p:spPr>
        <p:txBody>
          <a:bodyPr>
            <a:normAutofit/>
          </a:bodyPr>
          <a:lstStyle>
            <a:lvl1pPr marL="285750" indent="-285750" algn="l">
              <a:lnSpc>
                <a:spcPct val="114000"/>
              </a:lnSpc>
              <a:buFont typeface="Wingdings" panose="05000000000000000000" pitchFamily="2" charset="2"/>
              <a:buChar char="§"/>
              <a:defRPr sz="1600">
                <a:solidFill>
                  <a:schemeClr val="tx2"/>
                </a:solidFill>
              </a:defRPr>
            </a:lvl1pPr>
          </a:lstStyle>
          <a:p>
            <a:pPr lvl="0"/>
            <a:r>
              <a:rPr lang="en-US"/>
              <a:t>There are many variations of passages of Lorem </a:t>
            </a:r>
            <a:r>
              <a:rPr lang="en-US" err="1"/>
              <a:t>imsum</a:t>
            </a:r>
            <a:r>
              <a:rPr lang="en-US"/>
              <a:t> text.</a:t>
            </a:r>
          </a:p>
        </p:txBody>
      </p:sp>
      <p:sp>
        <p:nvSpPr>
          <p:cNvPr id="21" name="Text Placeholder 4">
            <a:extLst>
              <a:ext uri="{FF2B5EF4-FFF2-40B4-BE49-F238E27FC236}">
                <a16:creationId xmlns:a16="http://schemas.microsoft.com/office/drawing/2014/main" id="{01F0F7A5-1C83-4047-B62E-B8B66EB4FCF5}"/>
              </a:ext>
            </a:extLst>
          </p:cNvPr>
          <p:cNvSpPr>
            <a:spLocks noGrp="1"/>
          </p:cNvSpPr>
          <p:nvPr userDrawn="1">
            <p:ph type="body" sz="quarter" idx="22" hasCustomPrompt="1"/>
          </p:nvPr>
        </p:nvSpPr>
        <p:spPr>
          <a:xfrm>
            <a:off x="4614541" y="1176092"/>
            <a:ext cx="3185950" cy="810773"/>
          </a:xfrm>
          <a:prstGeom prst="rect">
            <a:avLst/>
          </a:prstGeom>
        </p:spPr>
        <p:txBody>
          <a:bodyPr anchor="b">
            <a:normAutofit/>
          </a:bodyPr>
          <a:lstStyle>
            <a:lvl1pPr marL="0" indent="0" algn="l">
              <a:buFontTx/>
              <a:buNone/>
              <a:defRPr sz="1600" b="0">
                <a:solidFill>
                  <a:schemeClr val="tx2"/>
                </a:solidFill>
                <a:latin typeface="+mj-lt"/>
              </a:defRPr>
            </a:lvl1pPr>
          </a:lstStyle>
          <a:p>
            <a:pPr lvl="0"/>
            <a:r>
              <a:rPr lang="en-US"/>
              <a:t>Title here</a:t>
            </a:r>
          </a:p>
        </p:txBody>
      </p:sp>
      <p:sp>
        <p:nvSpPr>
          <p:cNvPr id="22" name="Text Placeholder 4">
            <a:extLst>
              <a:ext uri="{FF2B5EF4-FFF2-40B4-BE49-F238E27FC236}">
                <a16:creationId xmlns:a16="http://schemas.microsoft.com/office/drawing/2014/main" id="{F2C53EE6-8549-5943-AF37-D7465793AE9B}"/>
              </a:ext>
            </a:extLst>
          </p:cNvPr>
          <p:cNvSpPr>
            <a:spLocks noGrp="1"/>
          </p:cNvSpPr>
          <p:nvPr userDrawn="1">
            <p:ph type="body" sz="quarter" idx="23" hasCustomPrompt="1"/>
          </p:nvPr>
        </p:nvSpPr>
        <p:spPr>
          <a:xfrm>
            <a:off x="8422904" y="1161509"/>
            <a:ext cx="3185950" cy="810773"/>
          </a:xfrm>
          <a:prstGeom prst="rect">
            <a:avLst/>
          </a:prstGeom>
        </p:spPr>
        <p:txBody>
          <a:bodyPr anchor="b">
            <a:normAutofit/>
          </a:bodyPr>
          <a:lstStyle>
            <a:lvl1pPr marL="0" indent="0" algn="l">
              <a:buFontTx/>
              <a:buNone/>
              <a:defRPr sz="1600" b="0">
                <a:solidFill>
                  <a:schemeClr val="tx2"/>
                </a:solidFill>
                <a:latin typeface="+mj-lt"/>
              </a:defRPr>
            </a:lvl1pPr>
          </a:lstStyle>
          <a:p>
            <a:pPr lvl="0"/>
            <a:r>
              <a:rPr lang="en-US"/>
              <a:t>Title here</a:t>
            </a:r>
          </a:p>
        </p:txBody>
      </p:sp>
      <p:sp>
        <p:nvSpPr>
          <p:cNvPr id="23" name="Text Placeholder 39">
            <a:extLst>
              <a:ext uri="{FF2B5EF4-FFF2-40B4-BE49-F238E27FC236}">
                <a16:creationId xmlns:a16="http://schemas.microsoft.com/office/drawing/2014/main" id="{41F6D683-2957-7042-A504-0E5863BA41E4}"/>
              </a:ext>
            </a:extLst>
          </p:cNvPr>
          <p:cNvSpPr>
            <a:spLocks noGrp="1"/>
          </p:cNvSpPr>
          <p:nvPr>
            <p:ph type="body" sz="quarter" idx="24" hasCustomPrompt="1"/>
          </p:nvPr>
        </p:nvSpPr>
        <p:spPr>
          <a:xfrm>
            <a:off x="789187" y="2367045"/>
            <a:ext cx="3065183" cy="3583383"/>
          </a:xfrm>
          <a:prstGeom prst="rect">
            <a:avLst/>
          </a:prstGeom>
        </p:spPr>
        <p:txBody>
          <a:bodyPr>
            <a:normAutofit/>
          </a:bodyPr>
          <a:lstStyle>
            <a:lvl1pPr marL="285750" indent="-285750" algn="l">
              <a:lnSpc>
                <a:spcPct val="114000"/>
              </a:lnSpc>
              <a:spcBef>
                <a:spcPts val="0"/>
              </a:spcBef>
              <a:buFont typeface="Wingdings" panose="05000000000000000000" pitchFamily="2" charset="2"/>
              <a:buChar char="§"/>
              <a:defRPr sz="1600">
                <a:solidFill>
                  <a:schemeClr val="tx2"/>
                </a:solidFill>
              </a:defRPr>
            </a:lvl1pPr>
          </a:lstStyle>
          <a:p>
            <a:pPr lvl="0"/>
            <a:r>
              <a:rPr lang="en-US"/>
              <a:t>There are many variations of passages of Lorem </a:t>
            </a:r>
            <a:r>
              <a:rPr lang="en-US" err="1"/>
              <a:t>imsum</a:t>
            </a:r>
            <a:r>
              <a:rPr lang="en-US"/>
              <a:t> text.</a:t>
            </a:r>
          </a:p>
        </p:txBody>
      </p:sp>
      <p:sp>
        <p:nvSpPr>
          <p:cNvPr id="24" name="Text Placeholder 39">
            <a:extLst>
              <a:ext uri="{FF2B5EF4-FFF2-40B4-BE49-F238E27FC236}">
                <a16:creationId xmlns:a16="http://schemas.microsoft.com/office/drawing/2014/main" id="{D03B26BF-B4A0-0D42-A97A-5EAED99A7B6C}"/>
              </a:ext>
            </a:extLst>
          </p:cNvPr>
          <p:cNvSpPr>
            <a:spLocks noGrp="1"/>
          </p:cNvSpPr>
          <p:nvPr>
            <p:ph type="body" sz="quarter" idx="25" hasCustomPrompt="1"/>
          </p:nvPr>
        </p:nvSpPr>
        <p:spPr>
          <a:xfrm>
            <a:off x="8412790" y="2367045"/>
            <a:ext cx="3185950" cy="3583376"/>
          </a:xfrm>
          <a:prstGeom prst="rect">
            <a:avLst/>
          </a:prstGeom>
        </p:spPr>
        <p:txBody>
          <a:bodyPr>
            <a:normAutofit/>
          </a:bodyPr>
          <a:lstStyle>
            <a:lvl1pPr marL="285750" indent="-285750" algn="l">
              <a:lnSpc>
                <a:spcPct val="114000"/>
              </a:lnSpc>
              <a:buFont typeface="Wingdings" panose="05000000000000000000" pitchFamily="2" charset="2"/>
              <a:buChar char="§"/>
              <a:defRPr sz="1600">
                <a:solidFill>
                  <a:schemeClr val="tx2"/>
                </a:solidFill>
              </a:defRPr>
            </a:lvl1pPr>
          </a:lstStyle>
          <a:p>
            <a:pPr lvl="0"/>
            <a:r>
              <a:rPr lang="en-US"/>
              <a:t>There are many variations of passages of Lorem </a:t>
            </a:r>
            <a:r>
              <a:rPr lang="en-US" err="1"/>
              <a:t>imsum</a:t>
            </a:r>
            <a:r>
              <a:rPr lang="en-US"/>
              <a:t> text.</a:t>
            </a:r>
          </a:p>
        </p:txBody>
      </p:sp>
      <p:sp>
        <p:nvSpPr>
          <p:cNvPr id="17" name="Title 64">
            <a:extLst>
              <a:ext uri="{FF2B5EF4-FFF2-40B4-BE49-F238E27FC236}">
                <a16:creationId xmlns:a16="http://schemas.microsoft.com/office/drawing/2014/main" id="{7B418548-95B0-4F8D-BC14-468672780FFB}"/>
              </a:ext>
            </a:extLst>
          </p:cNvPr>
          <p:cNvSpPr>
            <a:spLocks noGrp="1"/>
          </p:cNvSpPr>
          <p:nvPr>
            <p:ph type="title" hasCustomPrompt="1"/>
          </p:nvPr>
        </p:nvSpPr>
        <p:spPr>
          <a:xfrm>
            <a:off x="0" y="475488"/>
            <a:ext cx="12191998" cy="495486"/>
          </a:xfrm>
          <a:prstGeom prst="rect">
            <a:avLst/>
          </a:prstGeom>
        </p:spPr>
        <p:txBody>
          <a:bodyPr anchor="ctr">
            <a:noAutofit/>
          </a:bodyPr>
          <a:lstStyle>
            <a:lvl1pPr algn="ctr">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3" name="Footer Placeholder 2">
            <a:extLst>
              <a:ext uri="{FF2B5EF4-FFF2-40B4-BE49-F238E27FC236}">
                <a16:creationId xmlns:a16="http://schemas.microsoft.com/office/drawing/2014/main" id="{B6F7FFA8-83C8-4670-9DBD-A4FB610008D8}"/>
              </a:ext>
            </a:extLst>
          </p:cNvPr>
          <p:cNvSpPr>
            <a:spLocks noGrp="1"/>
          </p:cNvSpPr>
          <p:nvPr>
            <p:ph type="ftr" sz="quarter" idx="26"/>
          </p:nvPr>
        </p:nvSpPr>
        <p:spPr/>
        <p:txBody>
          <a:bodyPr/>
          <a:lstStyle/>
          <a:p>
            <a:pPr>
              <a:lnSpc>
                <a:spcPct val="80000"/>
              </a:lnSpc>
            </a:pPr>
            <a:endParaRPr lang="en-US">
              <a:ea typeface="Franklin Gothic Book" charset="0"/>
              <a:cs typeface="Franklin Gothic Book" charset="0"/>
            </a:endParaRPr>
          </a:p>
        </p:txBody>
      </p:sp>
      <p:sp>
        <p:nvSpPr>
          <p:cNvPr id="4" name="Slide Number Placeholder 3">
            <a:extLst>
              <a:ext uri="{FF2B5EF4-FFF2-40B4-BE49-F238E27FC236}">
                <a16:creationId xmlns:a16="http://schemas.microsoft.com/office/drawing/2014/main" id="{F6CF35E2-785C-4FA0-ABC8-A6F6A01D55FD}"/>
              </a:ext>
            </a:extLst>
          </p:cNvPr>
          <p:cNvSpPr>
            <a:spLocks noGrp="1"/>
          </p:cNvSpPr>
          <p:nvPr>
            <p:ph type="sldNum" sz="quarter" idx="27"/>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38577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pictur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1" y="1"/>
            <a:ext cx="6096000" cy="3428998"/>
          </a:xfrm>
          <a:prstGeom prst="rect">
            <a:avLst/>
          </a:prstGeom>
          <a:pattFill prst="pct10">
            <a:fgClr>
              <a:schemeClr val="tx1"/>
            </a:fgClr>
            <a:bgClr>
              <a:schemeClr val="bg1"/>
            </a:bgClr>
          </a:pattFill>
        </p:spPr>
        <p:txBody>
          <a:bodyPr wrap="square" anchor="ctr">
            <a:no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a:t>Delete this image placeholder or add image from DAI photo library</a:t>
            </a:r>
          </a:p>
        </p:txBody>
      </p:sp>
      <p:sp>
        <p:nvSpPr>
          <p:cNvPr id="3" name="Picture Placeholder 2"/>
          <p:cNvSpPr>
            <a:spLocks noGrp="1"/>
          </p:cNvSpPr>
          <p:nvPr>
            <p:ph type="pic" sz="quarter" idx="17" hasCustomPrompt="1"/>
          </p:nvPr>
        </p:nvSpPr>
        <p:spPr>
          <a:xfrm>
            <a:off x="6096001" y="3429002"/>
            <a:ext cx="6096000" cy="3428999"/>
          </a:xfrm>
          <a:prstGeom prst="rect">
            <a:avLst/>
          </a:prstGeom>
          <a:pattFill prst="pct10">
            <a:fgClr>
              <a:schemeClr val="tx1"/>
            </a:fgClr>
            <a:bgClr>
              <a:schemeClr val="bg1"/>
            </a:bgClr>
          </a:pattFill>
        </p:spPr>
        <p:txBody>
          <a:bodyPr wrap="square" anchor="ctr">
            <a:no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a:t>Delete this image placeholder or add image from DAI photo library</a:t>
            </a:r>
          </a:p>
        </p:txBody>
      </p:sp>
      <p:sp>
        <p:nvSpPr>
          <p:cNvPr id="7" name="Text Placeholder 4">
            <a:extLst>
              <a:ext uri="{FF2B5EF4-FFF2-40B4-BE49-F238E27FC236}">
                <a16:creationId xmlns:a16="http://schemas.microsoft.com/office/drawing/2014/main" id="{13E530BD-AAB8-49A2-B4EE-F894DD2779C7}"/>
              </a:ext>
            </a:extLst>
          </p:cNvPr>
          <p:cNvSpPr>
            <a:spLocks noGrp="1"/>
          </p:cNvSpPr>
          <p:nvPr>
            <p:ph type="body" sz="quarter" idx="20" hasCustomPrompt="1"/>
          </p:nvPr>
        </p:nvSpPr>
        <p:spPr>
          <a:xfrm>
            <a:off x="1132939" y="743664"/>
            <a:ext cx="3849465" cy="498475"/>
          </a:xfrm>
          <a:prstGeom prst="rect">
            <a:avLst/>
          </a:prstGeom>
        </p:spPr>
        <p:txBody>
          <a:bodyPr anchor="b">
            <a:normAutofit/>
          </a:bodyPr>
          <a:lstStyle>
            <a:lvl1pPr marL="0" indent="0">
              <a:buFontTx/>
              <a:buNone/>
              <a:defRPr sz="1600" b="0">
                <a:solidFill>
                  <a:schemeClr val="accent2"/>
                </a:solidFill>
                <a:latin typeface="+mn-lt"/>
              </a:defRPr>
            </a:lvl1pPr>
          </a:lstStyle>
          <a:p>
            <a:pPr lvl="0"/>
            <a:r>
              <a:rPr lang="en-US"/>
              <a:t>HEADER</a:t>
            </a:r>
          </a:p>
        </p:txBody>
      </p:sp>
      <p:sp>
        <p:nvSpPr>
          <p:cNvPr id="6" name="Text Placeholder 22">
            <a:extLst>
              <a:ext uri="{FF2B5EF4-FFF2-40B4-BE49-F238E27FC236}">
                <a16:creationId xmlns:a16="http://schemas.microsoft.com/office/drawing/2014/main" id="{9A5EAED3-7537-49B9-A638-4D0ED6EAB731}"/>
              </a:ext>
            </a:extLst>
          </p:cNvPr>
          <p:cNvSpPr>
            <a:spLocks noGrp="1"/>
          </p:cNvSpPr>
          <p:nvPr>
            <p:ph type="body" sz="quarter" idx="26"/>
          </p:nvPr>
        </p:nvSpPr>
        <p:spPr>
          <a:xfrm>
            <a:off x="1133679" y="1417813"/>
            <a:ext cx="3848724" cy="4351337"/>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921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us single PO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9A3779-8E78-4946-913F-22C2D34D8347}"/>
              </a:ext>
            </a:extLst>
          </p:cNvPr>
          <p:cNvSpPr/>
          <p:nvPr userDrawn="1"/>
        </p:nvSpPr>
        <p:spPr>
          <a:xfrm>
            <a:off x="1" y="1"/>
            <a:ext cx="3124738" cy="6857999"/>
          </a:xfrm>
          <a:prstGeom prst="rect">
            <a:avLst/>
          </a:prstGeom>
          <a:solidFill>
            <a:srgbClr val="45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8E21AE73-0869-244E-B288-AB85B8CBC579}"/>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233526B-2FB0-E84A-B2B3-101CFAF9416C}"/>
              </a:ext>
            </a:extLst>
          </p:cNvPr>
          <p:cNvSpPr>
            <a:spLocks noGrp="1"/>
          </p:cNvSpPr>
          <p:nvPr>
            <p:ph type="body" sz="quarter" idx="20" hasCustomPrompt="1"/>
          </p:nvPr>
        </p:nvSpPr>
        <p:spPr>
          <a:xfrm>
            <a:off x="4392614" y="3321698"/>
            <a:ext cx="6568611" cy="1968180"/>
          </a:xfrm>
          <a:prstGeom prst="rect">
            <a:avLst/>
          </a:prstGeom>
        </p:spPr>
        <p:txBody>
          <a:bodyPr anchor="b">
            <a:noAutofit/>
          </a:bodyPr>
          <a:lstStyle>
            <a:lvl1pPr marL="0" marR="0" indent="0" algn="l" defTabSz="914400" rtl="0" eaLnBrk="1" fontAlgn="auto" latinLnBrk="0" hangingPunct="1">
              <a:lnSpc>
                <a:spcPct val="114000"/>
              </a:lnSpc>
              <a:spcBef>
                <a:spcPts val="0"/>
              </a:spcBef>
              <a:spcAft>
                <a:spcPts val="0"/>
              </a:spcAft>
              <a:buClrTx/>
              <a:buSzTx/>
              <a:buFontTx/>
              <a:buNone/>
              <a:tabLst/>
              <a:defRPr sz="1600" b="0">
                <a:solidFill>
                  <a:schemeClr val="tx1"/>
                </a:solidFill>
                <a:latin typeface="+mn-lt"/>
              </a:defRPr>
            </a:lvl1p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a:solidFill>
                  <a:srgbClr val="333333"/>
                </a:solidFill>
                <a:latin typeface="Franklin Gothic Book" panose="020B0503020102020204" pitchFamily="34" charset="0"/>
              </a:rPr>
              <a:t>Zachary Kaplan</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Vice President, DAI Sustainable Business Group</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Zachary_Kaplan@dai.com</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Office: 301-771-7786</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Mobile: 336-327-9609</a:t>
            </a:r>
          </a:p>
          <a:p>
            <a:endParaRPr lang="en-US">
              <a:solidFill>
                <a:srgbClr val="333333"/>
              </a:solidFill>
              <a:latin typeface="Franklin Gothic Book" panose="020B0503020102020204" pitchFamily="34" charset="0"/>
            </a:endParaRPr>
          </a:p>
        </p:txBody>
      </p:sp>
      <p:sp>
        <p:nvSpPr>
          <p:cNvPr id="12" name="Text Placeholder 11">
            <a:extLst>
              <a:ext uri="{FF2B5EF4-FFF2-40B4-BE49-F238E27FC236}">
                <a16:creationId xmlns:a16="http://schemas.microsoft.com/office/drawing/2014/main" id="{A3A0F298-E80E-2241-9849-50D7E878491A}"/>
              </a:ext>
            </a:extLst>
          </p:cNvPr>
          <p:cNvSpPr>
            <a:spLocks noGrp="1"/>
          </p:cNvSpPr>
          <p:nvPr>
            <p:ph type="body" sz="quarter" idx="21" hasCustomPrompt="1"/>
          </p:nvPr>
        </p:nvSpPr>
        <p:spPr>
          <a:xfrm>
            <a:off x="4392615" y="5546285"/>
            <a:ext cx="2316073" cy="400374"/>
          </a:xfrm>
          <a:prstGeom prst="rect">
            <a:avLst/>
          </a:prstGeom>
        </p:spPr>
        <p:txBody>
          <a:bodyPr>
            <a:normAutofit/>
          </a:bodyPr>
          <a:lstStyle>
            <a:lvl1pPr marL="0" indent="0">
              <a:buFontTx/>
              <a:buNone/>
              <a:defRPr sz="2000"/>
            </a:lvl1pPr>
          </a:lstStyle>
          <a:p>
            <a:r>
              <a:rPr lang="en-US">
                <a:hlinkClick r:id="rId2"/>
              </a:rPr>
              <a:t>www.dai.com/sbg</a:t>
            </a:r>
            <a:r>
              <a:rPr lang="en-US"/>
              <a:t> </a:t>
            </a:r>
          </a:p>
        </p:txBody>
      </p:sp>
      <p:pic>
        <p:nvPicPr>
          <p:cNvPr id="10" name="Picture 9">
            <a:extLst>
              <a:ext uri="{FF2B5EF4-FFF2-40B4-BE49-F238E27FC236}">
                <a16:creationId xmlns:a16="http://schemas.microsoft.com/office/drawing/2014/main" id="{2A53D565-9D07-0B4F-AE13-B26CC3EBADD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92614" y="2358347"/>
            <a:ext cx="5217918" cy="706944"/>
          </a:xfrm>
          <a:prstGeom prst="rect">
            <a:avLst/>
          </a:prstGeom>
        </p:spPr>
      </p:pic>
      <p:sp>
        <p:nvSpPr>
          <p:cNvPr id="2" name="Title 1">
            <a:extLst>
              <a:ext uri="{FF2B5EF4-FFF2-40B4-BE49-F238E27FC236}">
                <a16:creationId xmlns:a16="http://schemas.microsoft.com/office/drawing/2014/main" id="{F9CC509A-744E-4B44-8D2F-CE5F7357DFEC}"/>
              </a:ext>
            </a:extLst>
          </p:cNvPr>
          <p:cNvSpPr>
            <a:spLocks noGrp="1"/>
          </p:cNvSpPr>
          <p:nvPr>
            <p:ph type="title" hasCustomPrompt="1"/>
          </p:nvPr>
        </p:nvSpPr>
        <p:spPr>
          <a:xfrm>
            <a:off x="409320" y="3223418"/>
            <a:ext cx="2306101" cy="719334"/>
          </a:xfrm>
          <a:prstGeom prst="rect">
            <a:avLst/>
          </a:prstGeom>
        </p:spPr>
        <p:txBody>
          <a:bodyPr/>
          <a:lstStyle>
            <a:lvl1pPr algn="l">
              <a:defRPr>
                <a:solidFill>
                  <a:schemeClr val="bg1"/>
                </a:solidFill>
              </a:defRPr>
            </a:lvl1pPr>
          </a:lstStyle>
          <a:p>
            <a:r>
              <a:rPr lang="en-US"/>
              <a:t>Contact Us</a:t>
            </a:r>
          </a:p>
        </p:txBody>
      </p:sp>
    </p:spTree>
    <p:extLst>
      <p:ext uri="{BB962C8B-B14F-4D97-AF65-F5344CB8AC3E}">
        <p14:creationId xmlns:p14="http://schemas.microsoft.com/office/powerpoint/2010/main" val="40842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act us multiple POCs">
    <p:spTree>
      <p:nvGrpSpPr>
        <p:cNvPr id="1" name=""/>
        <p:cNvGrpSpPr/>
        <p:nvPr/>
      </p:nvGrpSpPr>
      <p:grpSpPr>
        <a:xfrm>
          <a:off x="0" y="0"/>
          <a:ext cx="0" cy="0"/>
          <a:chOff x="0" y="0"/>
          <a:chExt cx="0" cy="0"/>
        </a:xfrm>
      </p:grpSpPr>
      <p:sp>
        <p:nvSpPr>
          <p:cNvPr id="6" name="Rectangle 5"/>
          <p:cNvSpPr/>
          <p:nvPr userDrawn="1"/>
        </p:nvSpPr>
        <p:spPr>
          <a:xfrm>
            <a:off x="0" y="0"/>
            <a:ext cx="6096000" cy="6858000"/>
          </a:xfrm>
          <a:prstGeom prst="rect">
            <a:avLst/>
          </a:prstGeom>
          <a:solidFill>
            <a:srgbClr val="45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cxnSp>
        <p:nvCxnSpPr>
          <p:cNvPr id="8" name="Straight Connector 7">
            <a:extLst>
              <a:ext uri="{FF2B5EF4-FFF2-40B4-BE49-F238E27FC236}">
                <a16:creationId xmlns:a16="http://schemas.microsoft.com/office/drawing/2014/main" id="{B7D7B564-1FC5-0D46-854D-18E0B34BB46A}"/>
              </a:ext>
            </a:extLst>
          </p:cNvPr>
          <p:cNvCxnSpPr/>
          <p:nvPr userDrawn="1"/>
        </p:nvCxnSpPr>
        <p:spPr>
          <a:xfrm>
            <a:off x="524186" y="1908535"/>
            <a:ext cx="691243"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054ACAE-7500-064E-9F78-006F1CDC41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458517" y="3166040"/>
            <a:ext cx="3881790" cy="525920"/>
          </a:xfrm>
          <a:prstGeom prst="rect">
            <a:avLst/>
          </a:prstGeom>
        </p:spPr>
      </p:pic>
      <p:sp>
        <p:nvSpPr>
          <p:cNvPr id="7" name="Text Placeholder 6">
            <a:extLst>
              <a:ext uri="{FF2B5EF4-FFF2-40B4-BE49-F238E27FC236}">
                <a16:creationId xmlns:a16="http://schemas.microsoft.com/office/drawing/2014/main" id="{8003AC22-5A0B-2649-8039-76AE01813C3F}"/>
              </a:ext>
            </a:extLst>
          </p:cNvPr>
          <p:cNvSpPr>
            <a:spLocks noGrp="1"/>
          </p:cNvSpPr>
          <p:nvPr>
            <p:ph type="body" sz="quarter" idx="11" hasCustomPrompt="1"/>
          </p:nvPr>
        </p:nvSpPr>
        <p:spPr>
          <a:xfrm>
            <a:off x="469900" y="2102513"/>
            <a:ext cx="5275806" cy="981640"/>
          </a:xfrm>
          <a:prstGeom prst="rect">
            <a:avLst/>
          </a:prstGeom>
        </p:spPr>
        <p:txBody>
          <a:bodyPr>
            <a:normAutofit/>
          </a:bodyPr>
          <a:lstStyle>
            <a:lvl1pPr marL="0" indent="0">
              <a:lnSpc>
                <a:spcPct val="114000"/>
              </a:lnSpc>
              <a:spcBef>
                <a:spcPts val="0"/>
              </a:spcBef>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Contact 1</a:t>
            </a:r>
          </a:p>
        </p:txBody>
      </p:sp>
      <p:sp>
        <p:nvSpPr>
          <p:cNvPr id="12" name="Text Placeholder 6">
            <a:extLst>
              <a:ext uri="{FF2B5EF4-FFF2-40B4-BE49-F238E27FC236}">
                <a16:creationId xmlns:a16="http://schemas.microsoft.com/office/drawing/2014/main" id="{821BD2B3-6C15-6F43-A358-BD9E2559F5A1}"/>
              </a:ext>
            </a:extLst>
          </p:cNvPr>
          <p:cNvSpPr>
            <a:spLocks noGrp="1"/>
          </p:cNvSpPr>
          <p:nvPr>
            <p:ph type="body" sz="quarter" idx="12" hasCustomPrompt="1"/>
          </p:nvPr>
        </p:nvSpPr>
        <p:spPr>
          <a:xfrm>
            <a:off x="469900" y="3256045"/>
            <a:ext cx="5275806" cy="981640"/>
          </a:xfrm>
          <a:prstGeom prst="rect">
            <a:avLst/>
          </a:prstGeom>
        </p:spPr>
        <p:txBody>
          <a:bodyPr>
            <a:normAutofit/>
          </a:bodyPr>
          <a:lstStyle>
            <a:lvl1pPr marL="0" indent="0">
              <a:lnSpc>
                <a:spcPct val="114000"/>
              </a:lnSpc>
              <a:spcBef>
                <a:spcPts val="0"/>
              </a:spcBef>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Contact 2</a:t>
            </a:r>
          </a:p>
        </p:txBody>
      </p:sp>
      <p:sp>
        <p:nvSpPr>
          <p:cNvPr id="13" name="Text Placeholder 6">
            <a:extLst>
              <a:ext uri="{FF2B5EF4-FFF2-40B4-BE49-F238E27FC236}">
                <a16:creationId xmlns:a16="http://schemas.microsoft.com/office/drawing/2014/main" id="{35689F04-7D94-A540-A14F-3DE82E6BBB0E}"/>
              </a:ext>
            </a:extLst>
          </p:cNvPr>
          <p:cNvSpPr>
            <a:spLocks noGrp="1"/>
          </p:cNvSpPr>
          <p:nvPr>
            <p:ph type="body" sz="quarter" idx="13" hasCustomPrompt="1"/>
          </p:nvPr>
        </p:nvSpPr>
        <p:spPr>
          <a:xfrm>
            <a:off x="469900" y="4409577"/>
            <a:ext cx="5275806" cy="981640"/>
          </a:xfrm>
          <a:prstGeom prst="rect">
            <a:avLst/>
          </a:prstGeom>
        </p:spPr>
        <p:txBody>
          <a:bodyPr>
            <a:normAutofit/>
          </a:bodyPr>
          <a:lstStyle>
            <a:lvl1pPr marL="0" indent="0">
              <a:lnSpc>
                <a:spcPct val="114000"/>
              </a:lnSpc>
              <a:spcBef>
                <a:spcPts val="0"/>
              </a:spcBef>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Contact 3</a:t>
            </a:r>
          </a:p>
        </p:txBody>
      </p:sp>
      <p:sp>
        <p:nvSpPr>
          <p:cNvPr id="14" name="Text Placeholder 6">
            <a:extLst>
              <a:ext uri="{FF2B5EF4-FFF2-40B4-BE49-F238E27FC236}">
                <a16:creationId xmlns:a16="http://schemas.microsoft.com/office/drawing/2014/main" id="{1555A78C-0872-9049-8780-7B5BCC35158B}"/>
              </a:ext>
            </a:extLst>
          </p:cNvPr>
          <p:cNvSpPr>
            <a:spLocks noGrp="1"/>
          </p:cNvSpPr>
          <p:nvPr>
            <p:ph type="body" sz="quarter" idx="14" hasCustomPrompt="1"/>
          </p:nvPr>
        </p:nvSpPr>
        <p:spPr>
          <a:xfrm>
            <a:off x="469900" y="5563110"/>
            <a:ext cx="5275807" cy="1184070"/>
          </a:xfrm>
          <a:prstGeom prst="rect">
            <a:avLst/>
          </a:prstGeom>
        </p:spPr>
        <p:txBody>
          <a:bodyPr anchor="b">
            <a:normAutofit/>
          </a:bodyPr>
          <a:lstStyle>
            <a:lvl1pPr marL="0" indent="0">
              <a:lnSpc>
                <a:spcPct val="114000"/>
              </a:lnSpc>
              <a:spcBef>
                <a:spcPts val="0"/>
              </a:spcBef>
              <a:buFontTx/>
              <a:buNone/>
              <a:defRPr sz="1600" b="0">
                <a:solidFill>
                  <a:schemeClr val="bg1"/>
                </a:solidFill>
                <a:latin typeface="+mn-lt"/>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Learn More</a:t>
            </a:r>
          </a:p>
        </p:txBody>
      </p:sp>
      <p:sp>
        <p:nvSpPr>
          <p:cNvPr id="2" name="Title 1">
            <a:extLst>
              <a:ext uri="{FF2B5EF4-FFF2-40B4-BE49-F238E27FC236}">
                <a16:creationId xmlns:a16="http://schemas.microsoft.com/office/drawing/2014/main" id="{054514FD-E155-4318-BBB9-D8A2E6062A23}"/>
              </a:ext>
            </a:extLst>
          </p:cNvPr>
          <p:cNvSpPr>
            <a:spLocks noGrp="1"/>
          </p:cNvSpPr>
          <p:nvPr>
            <p:ph type="title" hasCustomPrompt="1"/>
          </p:nvPr>
        </p:nvSpPr>
        <p:spPr>
          <a:xfrm>
            <a:off x="435836" y="1214117"/>
            <a:ext cx="2478314" cy="694418"/>
          </a:xfrm>
          <a:prstGeom prst="rect">
            <a:avLst/>
          </a:prstGeom>
        </p:spPr>
        <p:txBody>
          <a:bodyPr/>
          <a:lstStyle>
            <a:lvl1pPr algn="l">
              <a:defRPr>
                <a:solidFill>
                  <a:schemeClr val="bg1"/>
                </a:solidFill>
              </a:defRPr>
            </a:lvl1pPr>
          </a:lstStyle>
          <a:p>
            <a:r>
              <a:rPr lang="en-US"/>
              <a:t>Contact Us</a:t>
            </a:r>
          </a:p>
        </p:txBody>
      </p:sp>
    </p:spTree>
    <p:extLst>
      <p:ext uri="{BB962C8B-B14F-4D97-AF65-F5344CB8AC3E}">
        <p14:creationId xmlns:p14="http://schemas.microsoft.com/office/powerpoint/2010/main" val="2108802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nderlined title_two column_w/heading">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j-lt"/>
                <a:ea typeface="Franklin Gothic Book" charset="0"/>
                <a:cs typeface="Franklin Gothic Book" charset="0"/>
              </a:defRPr>
            </a:lvl1pPr>
          </a:lstStyle>
          <a:p>
            <a:r>
              <a:rPr lang="en-US"/>
              <a:t>Click to edit Master title style</a:t>
            </a:r>
          </a:p>
        </p:txBody>
      </p:sp>
      <p:sp>
        <p:nvSpPr>
          <p:cNvPr id="9" name="Content Placeholder 2">
            <a:extLst>
              <a:ext uri="{FF2B5EF4-FFF2-40B4-BE49-F238E27FC236}">
                <a16:creationId xmlns:a16="http://schemas.microsoft.com/office/drawing/2014/main" id="{EB702005-675F-4318-B38E-F5E13EC5AD72}"/>
              </a:ext>
            </a:extLst>
          </p:cNvPr>
          <p:cNvSpPr>
            <a:spLocks noGrp="1"/>
          </p:cNvSpPr>
          <p:nvPr>
            <p:ph sz="half" idx="1"/>
          </p:nvPr>
        </p:nvSpPr>
        <p:spPr>
          <a:xfrm>
            <a:off x="613317" y="1863524"/>
            <a:ext cx="5289773" cy="4313439"/>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cxnSp>
        <p:nvCxnSpPr>
          <p:cNvPr id="12" name="Straight Connector 11">
            <a:extLst>
              <a:ext uri="{FF2B5EF4-FFF2-40B4-BE49-F238E27FC236}">
                <a16:creationId xmlns:a16="http://schemas.microsoft.com/office/drawing/2014/main" id="{BE17D11F-A4FF-40C6-A33A-43B622EED061}"/>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937252B-F541-4C10-9BA7-4CDE827C72C2}"/>
              </a:ext>
            </a:extLst>
          </p:cNvPr>
          <p:cNvSpPr>
            <a:spLocks noGrp="1"/>
          </p:cNvSpPr>
          <p:nvPr>
            <p:ph type="ftr" sz="quarter" idx="10"/>
          </p:nvPr>
        </p:nvSpPr>
        <p:spPr/>
        <p:txBody>
          <a:bodyPr/>
          <a:lstStyle/>
          <a:p>
            <a:pPr>
              <a:lnSpc>
                <a:spcPct val="80000"/>
              </a:lnSpc>
            </a:pPr>
            <a:endParaRPr lang="en-US">
              <a:ea typeface="Franklin Gothic Book" charset="0"/>
              <a:cs typeface="Franklin Gothic Book" charset="0"/>
            </a:endParaRPr>
          </a:p>
        </p:txBody>
      </p:sp>
      <p:sp>
        <p:nvSpPr>
          <p:cNvPr id="5" name="Slide Number Placeholder 4">
            <a:extLst>
              <a:ext uri="{FF2B5EF4-FFF2-40B4-BE49-F238E27FC236}">
                <a16:creationId xmlns:a16="http://schemas.microsoft.com/office/drawing/2014/main" id="{B16AFD18-41B9-4933-9369-FF3CA3844D47}"/>
              </a:ext>
            </a:extLst>
          </p:cNvPr>
          <p:cNvSpPr>
            <a:spLocks noGrp="1"/>
          </p:cNvSpPr>
          <p:nvPr>
            <p:ph type="sldNum" sz="quarter" idx="11"/>
          </p:nvPr>
        </p:nvSpPr>
        <p:spPr/>
        <p:txBody>
          <a:bodyPr/>
          <a:lstStyle/>
          <a:p>
            <a:fld id="{6EF2CE7D-2FF7-AC40-9DF8-85A85926B8FD}" type="slidenum">
              <a:rPr lang="en-US" smtClean="0"/>
              <a:pPr/>
              <a:t>‹#›</a:t>
            </a:fld>
            <a:endParaRPr lang="en-US"/>
          </a:p>
        </p:txBody>
      </p:sp>
      <p:sp>
        <p:nvSpPr>
          <p:cNvPr id="8" name="Content Placeholder 2">
            <a:extLst>
              <a:ext uri="{FF2B5EF4-FFF2-40B4-BE49-F238E27FC236}">
                <a16:creationId xmlns:a16="http://schemas.microsoft.com/office/drawing/2014/main" id="{D1EE86E0-9F65-944D-8EDE-8CF103CA1D22}"/>
              </a:ext>
            </a:extLst>
          </p:cNvPr>
          <p:cNvSpPr>
            <a:spLocks noGrp="1"/>
          </p:cNvSpPr>
          <p:nvPr>
            <p:ph sz="half" idx="12"/>
          </p:nvPr>
        </p:nvSpPr>
        <p:spPr>
          <a:xfrm>
            <a:off x="6288912" y="1863523"/>
            <a:ext cx="5289773" cy="4313439"/>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sp>
        <p:nvSpPr>
          <p:cNvPr id="4" name="Text Placeholder 3">
            <a:extLst>
              <a:ext uri="{FF2B5EF4-FFF2-40B4-BE49-F238E27FC236}">
                <a16:creationId xmlns:a16="http://schemas.microsoft.com/office/drawing/2014/main" id="{7F080577-953B-1944-98B7-7CA719C41567}"/>
              </a:ext>
            </a:extLst>
          </p:cNvPr>
          <p:cNvSpPr>
            <a:spLocks noGrp="1"/>
          </p:cNvSpPr>
          <p:nvPr>
            <p:ph type="body" sz="quarter" idx="13"/>
          </p:nvPr>
        </p:nvSpPr>
        <p:spPr>
          <a:xfrm>
            <a:off x="609601" y="1284289"/>
            <a:ext cx="5289773" cy="579233"/>
          </a:xfrm>
        </p:spPr>
        <p:txBody>
          <a:bodyPr>
            <a:normAutofit/>
          </a:bodyPr>
          <a:lstStyle>
            <a:lvl1pPr>
              <a:defRPr sz="2000" b="1">
                <a:solidFill>
                  <a:schemeClr val="accent2"/>
                </a:solidFill>
                <a:latin typeface="+mj-lt"/>
              </a:defRPr>
            </a:lvl1pPr>
          </a:lstStyle>
          <a:p>
            <a:pPr lvl="0"/>
            <a:r>
              <a:rPr lang="en-US"/>
              <a:t>Click to edit Master text</a:t>
            </a:r>
          </a:p>
        </p:txBody>
      </p:sp>
      <p:sp>
        <p:nvSpPr>
          <p:cNvPr id="14" name="Text Placeholder 3">
            <a:extLst>
              <a:ext uri="{FF2B5EF4-FFF2-40B4-BE49-F238E27FC236}">
                <a16:creationId xmlns:a16="http://schemas.microsoft.com/office/drawing/2014/main" id="{1A760763-72DC-614C-A953-6AE6BD5A6CFA}"/>
              </a:ext>
            </a:extLst>
          </p:cNvPr>
          <p:cNvSpPr>
            <a:spLocks noGrp="1"/>
          </p:cNvSpPr>
          <p:nvPr>
            <p:ph type="body" sz="quarter" idx="14"/>
          </p:nvPr>
        </p:nvSpPr>
        <p:spPr>
          <a:xfrm>
            <a:off x="6288912" y="1225862"/>
            <a:ext cx="5289773" cy="579233"/>
          </a:xfrm>
        </p:spPr>
        <p:txBody>
          <a:bodyPr>
            <a:normAutofit/>
          </a:bodyPr>
          <a:lstStyle>
            <a:lvl1pPr>
              <a:defRPr sz="2000" b="1">
                <a:solidFill>
                  <a:schemeClr val="accent2"/>
                </a:solidFill>
                <a:latin typeface="+mj-lt"/>
              </a:defRPr>
            </a:lvl1pPr>
          </a:lstStyle>
          <a:p>
            <a:pPr lvl="0"/>
            <a:r>
              <a:rPr lang="en-US"/>
              <a:t>Click to edit Master text</a:t>
            </a:r>
          </a:p>
        </p:txBody>
      </p:sp>
      <p:cxnSp>
        <p:nvCxnSpPr>
          <p:cNvPr id="16" name="Straight Connector 15">
            <a:extLst>
              <a:ext uri="{FF2B5EF4-FFF2-40B4-BE49-F238E27FC236}">
                <a16:creationId xmlns:a16="http://schemas.microsoft.com/office/drawing/2014/main" id="{51E883CF-E832-374E-9F84-AD6B137D063A}"/>
              </a:ext>
            </a:extLst>
          </p:cNvPr>
          <p:cNvCxnSpPr>
            <a:cxnSpLocks/>
          </p:cNvCxnSpPr>
          <p:nvPr userDrawn="1"/>
        </p:nvCxnSpPr>
        <p:spPr>
          <a:xfrm flipV="1">
            <a:off x="6096000" y="1805095"/>
            <a:ext cx="0" cy="3479179"/>
          </a:xfrm>
          <a:prstGeom prst="line">
            <a:avLst/>
          </a:prstGeom>
          <a:ln w="12700">
            <a:gradFill>
              <a:gsLst>
                <a:gs pos="0">
                  <a:schemeClr val="accent1"/>
                </a:gs>
                <a:gs pos="100000">
                  <a:schemeClr val="bg2"/>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59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4/26/22</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6" name="Rectangle 5"/>
          <p:cNvSpPr/>
          <p:nvPr userDrawn="1"/>
        </p:nvSpPr>
        <p:spPr>
          <a:xfrm>
            <a:off x="0" y="1"/>
            <a:ext cx="6096000" cy="6363029"/>
          </a:xfrm>
          <a:prstGeom prst="rect">
            <a:avLst/>
          </a:prstGeom>
          <a:solidFill>
            <a:srgbClr val="32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7" name="Picture Placeholder 3"/>
          <p:cNvSpPr>
            <a:spLocks noGrp="1"/>
          </p:cNvSpPr>
          <p:nvPr>
            <p:ph type="pic" sz="quarter" idx="16" hasCustomPrompt="1"/>
          </p:nvPr>
        </p:nvSpPr>
        <p:spPr>
          <a:xfrm>
            <a:off x="6096000" y="1"/>
            <a:ext cx="6096000" cy="636302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01173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1_Side Panel">
    <p:spTree>
      <p:nvGrpSpPr>
        <p:cNvPr id="1" name=""/>
        <p:cNvGrpSpPr/>
        <p:nvPr/>
      </p:nvGrpSpPr>
      <p:grpSpPr>
        <a:xfrm>
          <a:off x="0" y="0"/>
          <a:ext cx="0" cy="0"/>
          <a:chOff x="0" y="0"/>
          <a:chExt cx="0" cy="0"/>
        </a:xfrm>
      </p:grpSpPr>
      <p:sp>
        <p:nvSpPr>
          <p:cNvPr id="175" name="Body Level One…"/>
          <p:cNvSpPr txBox="1">
            <a:spLocks noGrp="1"/>
          </p:cNvSpPr>
          <p:nvPr>
            <p:ph type="body" sz="quarter" idx="1"/>
          </p:nvPr>
        </p:nvSpPr>
        <p:spPr>
          <a:xfrm>
            <a:off x="3984929" y="570939"/>
            <a:ext cx="7683501" cy="8540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6" name="Image"/>
          <p:cNvSpPr>
            <a:spLocks noGrp="1"/>
          </p:cNvSpPr>
          <p:nvPr>
            <p:ph type="pic" idx="21"/>
          </p:nvPr>
        </p:nvSpPr>
        <p:spPr>
          <a:xfrm>
            <a:off x="-5142975" y="0"/>
            <a:ext cx="10285949" cy="6858001"/>
          </a:xfrm>
          <a:prstGeom prst="rect">
            <a:avLst/>
          </a:prstGeom>
          <a:ln w="12700"/>
        </p:spPr>
        <p:txBody>
          <a:bodyPr tIns="45719" bIns="45719">
            <a:noAutofit/>
          </a:bodyPr>
          <a:lstStyle/>
          <a:p>
            <a:endParaRPr/>
          </a:p>
        </p:txBody>
      </p:sp>
      <p:sp>
        <p:nvSpPr>
          <p:cNvPr id="1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10714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7C86-A940-4FD3-9188-DEAAB6DE4D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172728-955A-4091-AA72-6213778B6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B8AF4A-23AA-49E5-BA4B-C27DA7FE3C5D}"/>
              </a:ext>
            </a:extLst>
          </p:cNvPr>
          <p:cNvSpPr>
            <a:spLocks noGrp="1"/>
          </p:cNvSpPr>
          <p:nvPr>
            <p:ph type="dt" sz="half" idx="10"/>
          </p:nvPr>
        </p:nvSpPr>
        <p:spPr/>
        <p:txBody>
          <a:bodyPr/>
          <a:lstStyle/>
          <a:p>
            <a:fld id="{E3E9AE7F-9E3F-4561-AF2B-DD154A599BEC}" type="datetimeFigureOut">
              <a:rPr lang="en-US" smtClean="0"/>
              <a:t>4/26/22</a:t>
            </a:fld>
            <a:endParaRPr lang="en-US"/>
          </a:p>
        </p:txBody>
      </p:sp>
      <p:sp>
        <p:nvSpPr>
          <p:cNvPr id="5" name="Footer Placeholder 4">
            <a:extLst>
              <a:ext uri="{FF2B5EF4-FFF2-40B4-BE49-F238E27FC236}">
                <a16:creationId xmlns:a16="http://schemas.microsoft.com/office/drawing/2014/main" id="{8F76851C-3A1D-40A7-B147-CB74E66B7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E5E96-BDB4-4915-9843-0C1F41BECD83}"/>
              </a:ext>
            </a:extLst>
          </p:cNvPr>
          <p:cNvSpPr>
            <a:spLocks noGrp="1"/>
          </p:cNvSpPr>
          <p:nvPr>
            <p:ph type="sldNum" sz="quarter" idx="12"/>
          </p:nvPr>
        </p:nvSpPr>
        <p:spPr/>
        <p:txBody>
          <a:bodyPr/>
          <a:lstStyle/>
          <a:p>
            <a:fld id="{E12ACDA8-3917-4983-93D9-9AF5B3CD36EE}" type="slidenum">
              <a:rPr lang="en-US" smtClean="0"/>
              <a:t>‹#›</a:t>
            </a:fld>
            <a:endParaRPr lang="en-US"/>
          </a:p>
        </p:txBody>
      </p:sp>
    </p:spTree>
    <p:extLst>
      <p:ext uri="{BB962C8B-B14F-4D97-AF65-F5344CB8AC3E}">
        <p14:creationId xmlns:p14="http://schemas.microsoft.com/office/powerpoint/2010/main" val="644999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rvice bas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0"/>
            <a:ext cx="4076699" cy="6858001"/>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1431982"/>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2168896"/>
            <a:ext cx="3652838" cy="4068392"/>
          </a:xfrm>
        </p:spPr>
        <p:txBody>
          <a:bodyPr lIns="0" tIns="0" rIns="540000" bIns="0">
            <a:normAutofit/>
          </a:bodyPr>
          <a:lstStyle>
            <a:lvl1pPr>
              <a:lnSpc>
                <a:spcPts val="2700"/>
              </a:lnSpc>
              <a:defRPr sz="2100">
                <a:solidFill>
                  <a:schemeClr val="bg1"/>
                </a:solidFill>
              </a:defRPr>
            </a:lvl1pPr>
            <a:lvl2pPr>
              <a:lnSpc>
                <a:spcPts val="2700"/>
              </a:lnSpc>
              <a:defRPr sz="2100"/>
            </a:lvl2pPr>
            <a:lvl3pPr>
              <a:lnSpc>
                <a:spcPts val="2700"/>
              </a:lnSpc>
              <a:defRPr sz="2100">
                <a:solidFill>
                  <a:schemeClr val="bg1"/>
                </a:solidFill>
              </a:defRPr>
            </a:lvl3pPr>
            <a:lvl4pPr>
              <a:lnSpc>
                <a:spcPts val="2700"/>
              </a:lnSpc>
              <a:defRPr sz="2100"/>
            </a:lvl4pPr>
            <a:lvl5pPr>
              <a:lnSpc>
                <a:spcPts val="2700"/>
              </a:lnSpc>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Rectangle">
            <a:extLst>
              <a:ext uri="{FF2B5EF4-FFF2-40B4-BE49-F238E27FC236}">
                <a16:creationId xmlns:a16="http://schemas.microsoft.com/office/drawing/2014/main" id="{3ECE92B7-304E-4F4E-AB75-FC073F959007}"/>
              </a:ext>
            </a:extLst>
          </p:cNvPr>
          <p:cNvSpPr/>
          <p:nvPr userDrawn="1"/>
        </p:nvSpPr>
        <p:spPr>
          <a:xfrm>
            <a:off x="406401" y="1878564"/>
            <a:ext cx="1749425" cy="61200"/>
          </a:xfrm>
          <a:prstGeom prst="rect">
            <a:avLst/>
          </a:prstGeom>
          <a:solidFill>
            <a:schemeClr val="bg1"/>
          </a:solidFill>
          <a:ln w="12700">
            <a:miter lim="400000"/>
          </a:ln>
        </p:spPr>
        <p:txBody>
          <a:bodyPr tIns="45720" bIns="45720" anchor="ctr"/>
          <a:lstStyle/>
          <a:p>
            <a:endParaRPr sz="900"/>
          </a:p>
        </p:txBody>
      </p:sp>
      <p:pic>
        <p:nvPicPr>
          <p:cNvPr id="9" name="Picture 8">
            <a:extLst>
              <a:ext uri="{FF2B5EF4-FFF2-40B4-BE49-F238E27FC236}">
                <a16:creationId xmlns:a16="http://schemas.microsoft.com/office/drawing/2014/main" id="{F7CB720A-59A7-8A4D-BFFB-419DC1BB4DE9}"/>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41264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lit sidebar oran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1"/>
            <a:ext cx="4076699" cy="685800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0" y="0"/>
            <a:ext cx="4076699" cy="3337243"/>
          </a:xfrm>
          <a:solidFill>
            <a:schemeClr val="accent2">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2875420"/>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3612333"/>
            <a:ext cx="3652838" cy="2624955"/>
          </a:xfrm>
        </p:spPr>
        <p:txBody>
          <a:bodyPr lIns="0" tIns="0" rIns="360000" bIns="0">
            <a:normAutofit/>
          </a:bodyPr>
          <a:lstStyle>
            <a:lvl1pPr>
              <a:lnSpc>
                <a:spcPts val="2700"/>
              </a:lnSpc>
              <a:defRPr sz="2100">
                <a:solidFill>
                  <a:schemeClr val="bg1"/>
                </a:solidFill>
              </a:defRPr>
            </a:lvl1pPr>
            <a:lvl2pPr>
              <a:lnSpc>
                <a:spcPts val="2700"/>
              </a:lnSpc>
              <a:defRPr sz="2100">
                <a:solidFill>
                  <a:schemeClr val="bg1"/>
                </a:solidFill>
              </a:defRPr>
            </a:lvl2pPr>
            <a:lvl3pPr>
              <a:lnSpc>
                <a:spcPts val="2700"/>
              </a:lnSpc>
              <a:defRPr sz="2100">
                <a:solidFill>
                  <a:schemeClr val="bg1"/>
                </a:solidFill>
              </a:defRPr>
            </a:lvl3pPr>
            <a:lvl4pPr>
              <a:lnSpc>
                <a:spcPts val="2700"/>
              </a:lnSpc>
              <a:defRPr sz="2100"/>
            </a:lvl4pPr>
            <a:lvl5pPr>
              <a:lnSpc>
                <a:spcPts val="2700"/>
              </a:lnSpc>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6543C971-1797-634A-A901-519685D70DD5}"/>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1" name="Rectangle">
            <a:extLst>
              <a:ext uri="{FF2B5EF4-FFF2-40B4-BE49-F238E27FC236}">
                <a16:creationId xmlns:a16="http://schemas.microsoft.com/office/drawing/2014/main" id="{807EC4B5-E7EF-C342-9C25-7596EA7D6092}"/>
              </a:ext>
            </a:extLst>
          </p:cNvPr>
          <p:cNvSpPr/>
          <p:nvPr userDrawn="1"/>
        </p:nvSpPr>
        <p:spPr>
          <a:xfrm>
            <a:off x="406400" y="3337244"/>
            <a:ext cx="1749425" cy="61200"/>
          </a:xfrm>
          <a:prstGeom prst="rect">
            <a:avLst/>
          </a:prstGeom>
          <a:solidFill>
            <a:schemeClr val="bg1"/>
          </a:solidFill>
          <a:ln w="12700">
            <a:miter lim="400000"/>
          </a:ln>
        </p:spPr>
        <p:txBody>
          <a:bodyPr tIns="45720" bIns="45720" anchor="ctr"/>
          <a:lstStyle/>
          <a:p>
            <a:endParaRPr sz="900"/>
          </a:p>
        </p:txBody>
      </p:sp>
    </p:spTree>
    <p:extLst>
      <p:ext uri="{BB962C8B-B14F-4D97-AF65-F5344CB8AC3E}">
        <p14:creationId xmlns:p14="http://schemas.microsoft.com/office/powerpoint/2010/main" val="142066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section slid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C55B5-86A5-634F-875D-321BA58BB94F}"/>
              </a:ext>
            </a:extLst>
          </p:cNvPr>
          <p:cNvSpPr/>
          <p:nvPr userDrawn="1"/>
        </p:nvSpPr>
        <p:spPr>
          <a:xfrm>
            <a:off x="0" y="1"/>
            <a:ext cx="12192000" cy="6325849"/>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a:p>
        </p:txBody>
      </p:sp>
      <p:cxnSp>
        <p:nvCxnSpPr>
          <p:cNvPr id="14" name="Straight Connector 13">
            <a:extLst>
              <a:ext uri="{FF2B5EF4-FFF2-40B4-BE49-F238E27FC236}">
                <a16:creationId xmlns:a16="http://schemas.microsoft.com/office/drawing/2014/main" id="{CFE1AA8D-19EA-4BD4-915A-E214E81B1037}"/>
              </a:ext>
            </a:extLst>
          </p:cNvPr>
          <p:cNvCxnSpPr/>
          <p:nvPr userDrawn="1"/>
        </p:nvCxnSpPr>
        <p:spPr>
          <a:xfrm>
            <a:off x="1790701" y="483689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ABF647A-3492-4031-B4CE-E609A2B8DD46}"/>
              </a:ext>
            </a:extLst>
          </p:cNvPr>
          <p:cNvSpPr>
            <a:spLocks noGrp="1"/>
          </p:cNvSpPr>
          <p:nvPr>
            <p:ph type="title" hasCustomPrompt="1"/>
          </p:nvPr>
        </p:nvSpPr>
        <p:spPr>
          <a:xfrm>
            <a:off x="1709054" y="3283578"/>
            <a:ext cx="8958946" cy="1325563"/>
          </a:xfrm>
          <a:prstGeom prst="rect">
            <a:avLst/>
          </a:prstGeom>
        </p:spPr>
        <p:txBody>
          <a:bodyPr anchor="b"/>
          <a:lstStyle>
            <a:lvl1pPr algn="l">
              <a:defRPr sz="7000" b="0">
                <a:latin typeface="Franklin Gothic Medium" panose="020B0603020102020204" pitchFamily="34" charset="0"/>
              </a:defRPr>
            </a:lvl1pPr>
          </a:lstStyle>
          <a:p>
            <a:r>
              <a:rPr lang="en-US"/>
              <a:t>Overview</a:t>
            </a:r>
          </a:p>
        </p:txBody>
      </p:sp>
      <p:sp>
        <p:nvSpPr>
          <p:cNvPr id="16" name="Text Placeholder 2">
            <a:extLst>
              <a:ext uri="{FF2B5EF4-FFF2-40B4-BE49-F238E27FC236}">
                <a16:creationId xmlns:a16="http://schemas.microsoft.com/office/drawing/2014/main" id="{C2BDAEFD-D56E-43E7-A4C5-8EA03DD1FDD4}"/>
              </a:ext>
            </a:extLst>
          </p:cNvPr>
          <p:cNvSpPr>
            <a:spLocks noGrp="1"/>
          </p:cNvSpPr>
          <p:nvPr>
            <p:ph type="body" sz="quarter" idx="17"/>
          </p:nvPr>
        </p:nvSpPr>
        <p:spPr>
          <a:xfrm>
            <a:off x="1709054" y="5188734"/>
            <a:ext cx="8958946" cy="365119"/>
          </a:xfrm>
          <a:prstGeom prst="rect">
            <a:avLst/>
          </a:prstGeom>
        </p:spPr>
        <p:txBody>
          <a:bodyPr>
            <a:noAutofit/>
          </a:bodyPr>
          <a:lstStyle>
            <a:lvl1pPr marL="0" indent="0">
              <a:buNone/>
              <a:defRPr sz="1600">
                <a:solidFill>
                  <a:schemeClr val="tx1"/>
                </a:solidFill>
                <a:latin typeface="Franklin Gothic Demi" panose="020B0703020102020204" pitchFamily="34" charset="0"/>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Edit Master text styles</a:t>
            </a:r>
          </a:p>
        </p:txBody>
      </p:sp>
      <p:sp>
        <p:nvSpPr>
          <p:cNvPr id="7" name="Footer Placeholder 6">
            <a:extLst>
              <a:ext uri="{FF2B5EF4-FFF2-40B4-BE49-F238E27FC236}">
                <a16:creationId xmlns:a16="http://schemas.microsoft.com/office/drawing/2014/main" id="{D4B3241A-6EF0-4E6F-A624-E6AC77873368}"/>
              </a:ext>
            </a:extLst>
          </p:cNvPr>
          <p:cNvSpPr>
            <a:spLocks noGrp="1"/>
          </p:cNvSpPr>
          <p:nvPr>
            <p:ph type="ftr" sz="quarter" idx="18"/>
          </p:nvPr>
        </p:nvSpPr>
        <p:spPr/>
        <p:txBody>
          <a:bodyPr/>
          <a:lstStyle/>
          <a:p>
            <a:pPr>
              <a:lnSpc>
                <a:spcPct val="80000"/>
              </a:lnSpc>
            </a:pPr>
            <a:endParaRPr lang="en-US">
              <a:ea typeface="Franklin Gothic Book" charset="0"/>
              <a:cs typeface="Franklin Gothic Book" charset="0"/>
            </a:endParaRPr>
          </a:p>
        </p:txBody>
      </p:sp>
      <p:sp>
        <p:nvSpPr>
          <p:cNvPr id="8" name="Slide Number Placeholder 7">
            <a:extLst>
              <a:ext uri="{FF2B5EF4-FFF2-40B4-BE49-F238E27FC236}">
                <a16:creationId xmlns:a16="http://schemas.microsoft.com/office/drawing/2014/main" id="{C5A43089-72A1-40A9-9EA4-1604D706A43F}"/>
              </a:ext>
            </a:extLst>
          </p:cNvPr>
          <p:cNvSpPr>
            <a:spLocks noGrp="1"/>
          </p:cNvSpPr>
          <p:nvPr>
            <p:ph type="sldNum" sz="quarter" idx="19"/>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34306330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lit sidebar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1"/>
            <a:ext cx="4076699" cy="6858001"/>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0" y="0"/>
            <a:ext cx="4076699" cy="3337243"/>
          </a:xfrm>
          <a:solidFill>
            <a:schemeClr val="accent1">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2875420"/>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3612333"/>
            <a:ext cx="3652838" cy="2624955"/>
          </a:xfrm>
        </p:spPr>
        <p:txBody>
          <a:bodyPr lIns="0" tIns="0" rIns="360000" bIns="0">
            <a:normAutofit/>
          </a:bodyPr>
          <a:lstStyle>
            <a:lvl1pPr>
              <a:lnSpc>
                <a:spcPts val="2700"/>
              </a:lnSpc>
              <a:defRPr sz="2100">
                <a:solidFill>
                  <a:schemeClr val="bg1"/>
                </a:solidFill>
              </a:defRPr>
            </a:lvl1pPr>
            <a:lvl2pPr>
              <a:lnSpc>
                <a:spcPts val="2700"/>
              </a:lnSpc>
              <a:defRPr sz="2100">
                <a:solidFill>
                  <a:schemeClr val="bg1"/>
                </a:solidFill>
              </a:defRPr>
            </a:lvl2pPr>
            <a:lvl3pPr>
              <a:lnSpc>
                <a:spcPts val="2700"/>
              </a:lnSpc>
              <a:defRPr sz="2100">
                <a:solidFill>
                  <a:schemeClr val="bg1"/>
                </a:solidFill>
              </a:defRPr>
            </a:lvl3pPr>
            <a:lvl4pPr>
              <a:lnSpc>
                <a:spcPts val="2700"/>
              </a:lnSpc>
              <a:defRPr sz="2100">
                <a:solidFill>
                  <a:schemeClr val="bg1"/>
                </a:solidFill>
              </a:defRPr>
            </a:lvl4pPr>
            <a:lvl5pPr>
              <a:lnSpc>
                <a:spcPts val="2700"/>
              </a:lnSpc>
              <a:defRPr sz="21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6543C971-1797-634A-A901-519685D70DD5}"/>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1" name="Rectangle">
            <a:extLst>
              <a:ext uri="{FF2B5EF4-FFF2-40B4-BE49-F238E27FC236}">
                <a16:creationId xmlns:a16="http://schemas.microsoft.com/office/drawing/2014/main" id="{807EC4B5-E7EF-C342-9C25-7596EA7D6092}"/>
              </a:ext>
            </a:extLst>
          </p:cNvPr>
          <p:cNvSpPr/>
          <p:nvPr userDrawn="1"/>
        </p:nvSpPr>
        <p:spPr>
          <a:xfrm>
            <a:off x="406400" y="3337244"/>
            <a:ext cx="1749425" cy="61200"/>
          </a:xfrm>
          <a:prstGeom prst="rect">
            <a:avLst/>
          </a:prstGeom>
          <a:solidFill>
            <a:schemeClr val="bg1"/>
          </a:solidFill>
          <a:ln w="12700">
            <a:miter lim="400000"/>
          </a:ln>
        </p:spPr>
        <p:txBody>
          <a:bodyPr tIns="45720" bIns="45720" anchor="ctr"/>
          <a:lstStyle/>
          <a:p>
            <a:endParaRPr sz="900"/>
          </a:p>
        </p:txBody>
      </p:sp>
    </p:spTree>
    <p:extLst>
      <p:ext uri="{BB962C8B-B14F-4D97-AF65-F5344CB8AC3E}">
        <p14:creationId xmlns:p14="http://schemas.microsoft.com/office/powerpoint/2010/main" val="1300010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1" y="0"/>
            <a:ext cx="6006307" cy="6858000"/>
          </a:xfrm>
          <a:solidFill>
            <a:schemeClr val="accent1">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0" y="719047"/>
            <a:ext cx="5252494" cy="1327468"/>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2491014"/>
            <a:ext cx="5253038" cy="3746274"/>
          </a:xfrm>
        </p:spPr>
        <p:txBody>
          <a:bodyPr lIns="0" tIns="0" rIns="360000" bIns="0">
            <a:normAutofit/>
          </a:bodyPr>
          <a:lstStyle>
            <a:lvl1pPr>
              <a:lnSpc>
                <a:spcPts val="2100"/>
              </a:lnSpc>
              <a:defRPr sz="1800">
                <a:solidFill>
                  <a:schemeClr val="bg1"/>
                </a:solidFill>
              </a:defRPr>
            </a:lvl1pPr>
            <a:lvl2pPr>
              <a:lnSpc>
                <a:spcPts val="2100"/>
              </a:lnSpc>
              <a:defRPr sz="1800">
                <a:solidFill>
                  <a:schemeClr val="bg1"/>
                </a:solidFill>
              </a:defRPr>
            </a:lvl2pPr>
            <a:lvl3pPr>
              <a:lnSpc>
                <a:spcPts val="2100"/>
              </a:lnSpc>
              <a:defRPr sz="1800">
                <a:solidFill>
                  <a:schemeClr val="bg1"/>
                </a:solidFill>
              </a:defRPr>
            </a:lvl3pPr>
            <a:lvl4pPr>
              <a:lnSpc>
                <a:spcPts val="2100"/>
              </a:lnSpc>
              <a:defRPr sz="1800">
                <a:solidFill>
                  <a:schemeClr val="bg1"/>
                </a:solidFill>
              </a:defRPr>
            </a:lvl4pPr>
            <a:lvl5pPr>
              <a:lnSpc>
                <a:spcPts val="2100"/>
              </a:lnSpc>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ase Study:">
            <a:extLst>
              <a:ext uri="{FF2B5EF4-FFF2-40B4-BE49-F238E27FC236}">
                <a16:creationId xmlns:a16="http://schemas.microsoft.com/office/drawing/2014/main" id="{1C25DED8-4EA0-8148-ACC2-5951C7B0DEBC}"/>
              </a:ext>
            </a:extLst>
          </p:cNvPr>
          <p:cNvSpPr txBox="1"/>
          <p:nvPr userDrawn="1"/>
        </p:nvSpPr>
        <p:spPr>
          <a:xfrm>
            <a:off x="413844" y="353367"/>
            <a:ext cx="3497757" cy="267345"/>
          </a:xfrm>
          <a:prstGeom prst="rect">
            <a:avLst/>
          </a:prstGeom>
          <a:ln w="25400">
            <a:miter lim="400000"/>
          </a:ln>
          <a:extLst>
            <a:ext uri="{C572A759-6A51-4108-AA02-DFA0A04FC94B}">
              <ma14:wrappingTextBoxFlag xmlns="" xmlns:ma14="http://schemas.microsoft.com/office/mac/drawingml/2011/main" val="1"/>
            </a:ext>
          </a:extLst>
        </p:spPr>
        <p:txBody>
          <a:bodyPr lIns="0" tIns="0" rIns="0" bIns="0">
            <a:normAutofit/>
          </a:bodyPr>
          <a:lstStyle>
            <a:lvl1pPr>
              <a:defRPr sz="8000">
                <a:solidFill>
                  <a:srgbClr val="455561"/>
                </a:solidFill>
                <a:latin typeface="Montserrat Bold"/>
                <a:ea typeface="Montserrat Bold"/>
                <a:cs typeface="Montserrat Bold"/>
                <a:sym typeface="Montserrat Bold"/>
              </a:defRPr>
            </a:lvl1pPr>
          </a:lstStyle>
          <a:p>
            <a:r>
              <a:rPr sz="1650" cap="all">
                <a:solidFill>
                  <a:schemeClr val="bg1"/>
                </a:solidFill>
                <a:latin typeface="Franklin Gothic Book" panose="020B0503020102020204" pitchFamily="34" charset="0"/>
              </a:rPr>
              <a:t>Case Study</a:t>
            </a:r>
          </a:p>
        </p:txBody>
      </p:sp>
      <p:sp>
        <p:nvSpPr>
          <p:cNvPr id="5" name="Picture Placeholder 4">
            <a:extLst>
              <a:ext uri="{FF2B5EF4-FFF2-40B4-BE49-F238E27FC236}">
                <a16:creationId xmlns:a16="http://schemas.microsoft.com/office/drawing/2014/main" id="{FE9729DD-7F95-024D-BB97-E87D6B3F1B29}"/>
              </a:ext>
            </a:extLst>
          </p:cNvPr>
          <p:cNvSpPr>
            <a:spLocks noGrp="1"/>
          </p:cNvSpPr>
          <p:nvPr>
            <p:ph type="pic" sz="quarter" idx="14" hasCustomPrompt="1"/>
          </p:nvPr>
        </p:nvSpPr>
        <p:spPr>
          <a:xfrm>
            <a:off x="406800" y="2217600"/>
            <a:ext cx="1749600" cy="61200"/>
          </a:xfrm>
          <a:solidFill>
            <a:schemeClr val="bg1"/>
          </a:solidFill>
        </p:spPr>
        <p:txBody>
          <a:bodyPr/>
          <a:lstStyle>
            <a:lvl1pPr>
              <a:defRPr>
                <a:noFill/>
              </a:defRPr>
            </a:lvl1pPr>
          </a:lstStyle>
          <a:p>
            <a:r>
              <a:rPr lang="en-US"/>
              <a:t>-</a:t>
            </a:r>
          </a:p>
        </p:txBody>
      </p:sp>
    </p:spTree>
    <p:extLst>
      <p:ext uri="{BB962C8B-B14F-4D97-AF65-F5344CB8AC3E}">
        <p14:creationId xmlns:p14="http://schemas.microsoft.com/office/powerpoint/2010/main" val="146575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lit sidebar bre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1"/>
            <a:ext cx="4076699" cy="6858001"/>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0" y="0"/>
            <a:ext cx="4076699" cy="3337243"/>
          </a:xfrm>
          <a:solidFill>
            <a:schemeClr val="tx1">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2875420"/>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3612333"/>
            <a:ext cx="3652838" cy="2624955"/>
          </a:xfrm>
        </p:spPr>
        <p:txBody>
          <a:bodyPr lIns="0" tIns="0" rIns="360000" bIns="0">
            <a:normAutofit/>
          </a:bodyPr>
          <a:lstStyle>
            <a:lvl1pPr>
              <a:lnSpc>
                <a:spcPts val="2700"/>
              </a:lnSpc>
              <a:defRPr sz="2100">
                <a:solidFill>
                  <a:schemeClr val="bg1"/>
                </a:solidFill>
              </a:defRPr>
            </a:lvl1pPr>
            <a:lvl2pPr>
              <a:lnSpc>
                <a:spcPts val="2700"/>
              </a:lnSpc>
              <a:defRPr sz="2100">
                <a:solidFill>
                  <a:schemeClr val="bg1"/>
                </a:solidFill>
              </a:defRPr>
            </a:lvl2pPr>
            <a:lvl3pPr>
              <a:lnSpc>
                <a:spcPts val="2700"/>
              </a:lnSpc>
              <a:defRPr sz="2100">
                <a:solidFill>
                  <a:schemeClr val="bg1"/>
                </a:solidFill>
              </a:defRPr>
            </a:lvl3pPr>
            <a:lvl4pPr>
              <a:lnSpc>
                <a:spcPts val="2700"/>
              </a:lnSpc>
              <a:defRPr sz="2100"/>
            </a:lvl4pPr>
            <a:lvl5pPr>
              <a:lnSpc>
                <a:spcPts val="2700"/>
              </a:lnSpc>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6543C971-1797-634A-A901-519685D70DD5}"/>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1" name="Rectangle">
            <a:extLst>
              <a:ext uri="{FF2B5EF4-FFF2-40B4-BE49-F238E27FC236}">
                <a16:creationId xmlns:a16="http://schemas.microsoft.com/office/drawing/2014/main" id="{807EC4B5-E7EF-C342-9C25-7596EA7D6092}"/>
              </a:ext>
            </a:extLst>
          </p:cNvPr>
          <p:cNvSpPr/>
          <p:nvPr userDrawn="1"/>
        </p:nvSpPr>
        <p:spPr>
          <a:xfrm>
            <a:off x="406400" y="3337244"/>
            <a:ext cx="1749425" cy="61200"/>
          </a:xfrm>
          <a:prstGeom prst="rect">
            <a:avLst/>
          </a:prstGeom>
          <a:solidFill>
            <a:schemeClr val="bg1"/>
          </a:solidFill>
          <a:ln w="12700">
            <a:miter lim="400000"/>
          </a:ln>
        </p:spPr>
        <p:txBody>
          <a:bodyPr tIns="45720" bIns="45720" anchor="ctr"/>
          <a:lstStyle/>
          <a:p>
            <a:endParaRPr sz="900"/>
          </a:p>
        </p:txBody>
      </p:sp>
    </p:spTree>
    <p:extLst>
      <p:ext uri="{BB962C8B-B14F-4D97-AF65-F5344CB8AC3E}">
        <p14:creationId xmlns:p14="http://schemas.microsoft.com/office/powerpoint/2010/main" val="3637873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p background">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E466E86-4278-FF46-9082-28D9FA45218D}"/>
              </a:ext>
            </a:extLst>
          </p:cNvPr>
          <p:cNvPicPr>
            <a:picLocks noChangeAspect="1"/>
          </p:cNvPicPr>
          <p:nvPr userDrawn="1"/>
        </p:nvPicPr>
        <p:blipFill>
          <a:blip r:embed="rId2">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486" y="-828340"/>
            <a:ext cx="14592485" cy="5674856"/>
          </a:xfrm>
          <a:prstGeom prst="rect">
            <a:avLst/>
          </a:prstGeom>
        </p:spPr>
      </p:pic>
      <p:grpSp>
        <p:nvGrpSpPr>
          <p:cNvPr id="8" name="Group">
            <a:extLst>
              <a:ext uri="{FF2B5EF4-FFF2-40B4-BE49-F238E27FC236}">
                <a16:creationId xmlns:a16="http://schemas.microsoft.com/office/drawing/2014/main" id="{00941DED-36EF-9345-897D-D3177A42EAF8}"/>
              </a:ext>
            </a:extLst>
          </p:cNvPr>
          <p:cNvGrpSpPr/>
          <p:nvPr userDrawn="1"/>
        </p:nvGrpSpPr>
        <p:grpSpPr>
          <a:xfrm>
            <a:off x="8130382" y="-95991"/>
            <a:ext cx="6704046" cy="911431"/>
            <a:chOff x="0" y="0"/>
            <a:chExt cx="13408090" cy="1822860"/>
          </a:xfrm>
          <a:solidFill>
            <a:schemeClr val="tx1">
              <a:lumMod val="60000"/>
              <a:lumOff val="40000"/>
            </a:schemeClr>
          </a:solidFill>
        </p:grpSpPr>
        <p:grpSp>
          <p:nvGrpSpPr>
            <p:cNvPr id="10" name="Group">
              <a:extLst>
                <a:ext uri="{FF2B5EF4-FFF2-40B4-BE49-F238E27FC236}">
                  <a16:creationId xmlns:a16="http://schemas.microsoft.com/office/drawing/2014/main" id="{485432D6-CBFA-8F47-AB17-E0C3083977E4}"/>
                </a:ext>
              </a:extLst>
            </p:cNvPr>
            <p:cNvGrpSpPr/>
            <p:nvPr/>
          </p:nvGrpSpPr>
          <p:grpSpPr>
            <a:xfrm>
              <a:off x="-1" y="0"/>
              <a:ext cx="6539369" cy="1822861"/>
              <a:chOff x="0" y="0"/>
              <a:chExt cx="6539367" cy="1822860"/>
            </a:xfrm>
            <a:grpFill/>
          </p:grpSpPr>
          <p:grpSp>
            <p:nvGrpSpPr>
              <p:cNvPr id="106" name="Group">
                <a:extLst>
                  <a:ext uri="{FF2B5EF4-FFF2-40B4-BE49-F238E27FC236}">
                    <a16:creationId xmlns:a16="http://schemas.microsoft.com/office/drawing/2014/main" id="{99B42BD8-E642-8A4A-8256-6B0471F4E247}"/>
                  </a:ext>
                </a:extLst>
              </p:cNvPr>
              <p:cNvGrpSpPr/>
              <p:nvPr/>
            </p:nvGrpSpPr>
            <p:grpSpPr>
              <a:xfrm>
                <a:off x="0" y="0"/>
                <a:ext cx="3109585" cy="1822861"/>
                <a:chOff x="0" y="0"/>
                <a:chExt cx="3109584" cy="1822860"/>
              </a:xfrm>
              <a:grpFill/>
            </p:grpSpPr>
            <p:grpSp>
              <p:nvGrpSpPr>
                <p:cNvPr id="153" name="Group">
                  <a:extLst>
                    <a:ext uri="{FF2B5EF4-FFF2-40B4-BE49-F238E27FC236}">
                      <a16:creationId xmlns:a16="http://schemas.microsoft.com/office/drawing/2014/main" id="{3263AA66-D335-C443-9C0D-3E2E55F43EC8}"/>
                    </a:ext>
                  </a:extLst>
                </p:cNvPr>
                <p:cNvGrpSpPr/>
                <p:nvPr/>
              </p:nvGrpSpPr>
              <p:grpSpPr>
                <a:xfrm>
                  <a:off x="0" y="0"/>
                  <a:ext cx="3109585" cy="107228"/>
                  <a:chOff x="0" y="0"/>
                  <a:chExt cx="3109584" cy="107227"/>
                </a:xfrm>
                <a:grpFill/>
              </p:grpSpPr>
              <p:sp>
                <p:nvSpPr>
                  <p:cNvPr id="190" name="Square">
                    <a:extLst>
                      <a:ext uri="{FF2B5EF4-FFF2-40B4-BE49-F238E27FC236}">
                        <a16:creationId xmlns:a16="http://schemas.microsoft.com/office/drawing/2014/main" id="{9D9AE17B-548B-724E-A20A-0843110F0EE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1" name="Square">
                    <a:extLst>
                      <a:ext uri="{FF2B5EF4-FFF2-40B4-BE49-F238E27FC236}">
                        <a16:creationId xmlns:a16="http://schemas.microsoft.com/office/drawing/2014/main" id="{AD7FD25D-9AE3-4A47-9B79-0DE40E728C51}"/>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2" name="Square">
                    <a:extLst>
                      <a:ext uri="{FF2B5EF4-FFF2-40B4-BE49-F238E27FC236}">
                        <a16:creationId xmlns:a16="http://schemas.microsoft.com/office/drawing/2014/main" id="{2C332993-2F25-2F44-8E97-825DD6C13A43}"/>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3" name="Square">
                    <a:extLst>
                      <a:ext uri="{FF2B5EF4-FFF2-40B4-BE49-F238E27FC236}">
                        <a16:creationId xmlns:a16="http://schemas.microsoft.com/office/drawing/2014/main" id="{1A3BCDF2-53AE-FA47-AD5F-4014A4941D6A}"/>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4" name="Square">
                    <a:extLst>
                      <a:ext uri="{FF2B5EF4-FFF2-40B4-BE49-F238E27FC236}">
                        <a16:creationId xmlns:a16="http://schemas.microsoft.com/office/drawing/2014/main" id="{17ED120F-F7FB-894F-84DD-E215AABC1A59}"/>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5" name="Square">
                    <a:extLst>
                      <a:ext uri="{FF2B5EF4-FFF2-40B4-BE49-F238E27FC236}">
                        <a16:creationId xmlns:a16="http://schemas.microsoft.com/office/drawing/2014/main" id="{9B95772B-41E7-4449-BB83-9C3F125A3428}"/>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6" name="Square">
                    <a:extLst>
                      <a:ext uri="{FF2B5EF4-FFF2-40B4-BE49-F238E27FC236}">
                        <a16:creationId xmlns:a16="http://schemas.microsoft.com/office/drawing/2014/main" id="{48D0274C-BB54-DE4B-99F8-89342012BF80}"/>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7" name="Square">
                    <a:extLst>
                      <a:ext uri="{FF2B5EF4-FFF2-40B4-BE49-F238E27FC236}">
                        <a16:creationId xmlns:a16="http://schemas.microsoft.com/office/drawing/2014/main" id="{4C1D62CB-8943-9A49-903D-24F8271CF0D9}"/>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4" name="Group">
                  <a:extLst>
                    <a:ext uri="{FF2B5EF4-FFF2-40B4-BE49-F238E27FC236}">
                      <a16:creationId xmlns:a16="http://schemas.microsoft.com/office/drawing/2014/main" id="{4F369A9B-987F-224C-AA52-2E15D119AB3A}"/>
                    </a:ext>
                  </a:extLst>
                </p:cNvPr>
                <p:cNvGrpSpPr/>
                <p:nvPr/>
              </p:nvGrpSpPr>
              <p:grpSpPr>
                <a:xfrm>
                  <a:off x="0" y="428908"/>
                  <a:ext cx="3109585" cy="107228"/>
                  <a:chOff x="0" y="0"/>
                  <a:chExt cx="3109584" cy="107227"/>
                </a:xfrm>
                <a:grpFill/>
              </p:grpSpPr>
              <p:sp>
                <p:nvSpPr>
                  <p:cNvPr id="182" name="Square">
                    <a:extLst>
                      <a:ext uri="{FF2B5EF4-FFF2-40B4-BE49-F238E27FC236}">
                        <a16:creationId xmlns:a16="http://schemas.microsoft.com/office/drawing/2014/main" id="{1AA409DD-3DA9-2B4D-A80A-0B3F04B4FB1E}"/>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3" name="Square">
                    <a:extLst>
                      <a:ext uri="{FF2B5EF4-FFF2-40B4-BE49-F238E27FC236}">
                        <a16:creationId xmlns:a16="http://schemas.microsoft.com/office/drawing/2014/main" id="{1610FF67-F467-784C-AEA7-8BA29579838D}"/>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4" name="Square">
                    <a:extLst>
                      <a:ext uri="{FF2B5EF4-FFF2-40B4-BE49-F238E27FC236}">
                        <a16:creationId xmlns:a16="http://schemas.microsoft.com/office/drawing/2014/main" id="{CF98DEA4-9FF5-244E-BB48-A9D47D84718C}"/>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5" name="Square">
                    <a:extLst>
                      <a:ext uri="{FF2B5EF4-FFF2-40B4-BE49-F238E27FC236}">
                        <a16:creationId xmlns:a16="http://schemas.microsoft.com/office/drawing/2014/main" id="{82233F99-A5AC-0A49-B9D8-B92D019468C7}"/>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6" name="Square">
                    <a:extLst>
                      <a:ext uri="{FF2B5EF4-FFF2-40B4-BE49-F238E27FC236}">
                        <a16:creationId xmlns:a16="http://schemas.microsoft.com/office/drawing/2014/main" id="{632B0602-240F-F842-91DF-7035F713BA8B}"/>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7" name="Square">
                    <a:extLst>
                      <a:ext uri="{FF2B5EF4-FFF2-40B4-BE49-F238E27FC236}">
                        <a16:creationId xmlns:a16="http://schemas.microsoft.com/office/drawing/2014/main" id="{72F4A89C-C284-4E4B-A495-8D3F111A8AE8}"/>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8" name="Square">
                    <a:extLst>
                      <a:ext uri="{FF2B5EF4-FFF2-40B4-BE49-F238E27FC236}">
                        <a16:creationId xmlns:a16="http://schemas.microsoft.com/office/drawing/2014/main" id="{FB64E325-84A5-4846-A91F-937A0006228A}"/>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9" name="Square">
                    <a:extLst>
                      <a:ext uri="{FF2B5EF4-FFF2-40B4-BE49-F238E27FC236}">
                        <a16:creationId xmlns:a16="http://schemas.microsoft.com/office/drawing/2014/main" id="{18457D34-85F7-4540-A7D2-E9E363A9B3E1}"/>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5" name="Group">
                  <a:extLst>
                    <a:ext uri="{FF2B5EF4-FFF2-40B4-BE49-F238E27FC236}">
                      <a16:creationId xmlns:a16="http://schemas.microsoft.com/office/drawing/2014/main" id="{2671396D-6301-664E-A7D7-2C609541D8D6}"/>
                    </a:ext>
                  </a:extLst>
                </p:cNvPr>
                <p:cNvGrpSpPr/>
                <p:nvPr/>
              </p:nvGrpSpPr>
              <p:grpSpPr>
                <a:xfrm>
                  <a:off x="0" y="857816"/>
                  <a:ext cx="3109585" cy="107228"/>
                  <a:chOff x="0" y="0"/>
                  <a:chExt cx="3109584" cy="107227"/>
                </a:xfrm>
                <a:grpFill/>
              </p:grpSpPr>
              <p:sp>
                <p:nvSpPr>
                  <p:cNvPr id="174" name="Square">
                    <a:extLst>
                      <a:ext uri="{FF2B5EF4-FFF2-40B4-BE49-F238E27FC236}">
                        <a16:creationId xmlns:a16="http://schemas.microsoft.com/office/drawing/2014/main" id="{1FED21BB-7D09-D84F-BE2D-B534D2E8F9C1}"/>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5" name="Square">
                    <a:extLst>
                      <a:ext uri="{FF2B5EF4-FFF2-40B4-BE49-F238E27FC236}">
                        <a16:creationId xmlns:a16="http://schemas.microsoft.com/office/drawing/2014/main" id="{26D8F0CF-C529-8A43-B30A-D8B851EE8982}"/>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6" name="Square">
                    <a:extLst>
                      <a:ext uri="{FF2B5EF4-FFF2-40B4-BE49-F238E27FC236}">
                        <a16:creationId xmlns:a16="http://schemas.microsoft.com/office/drawing/2014/main" id="{E39F07E8-FB82-434E-A5A3-8FB96ADC1B2D}"/>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7" name="Square">
                    <a:extLst>
                      <a:ext uri="{FF2B5EF4-FFF2-40B4-BE49-F238E27FC236}">
                        <a16:creationId xmlns:a16="http://schemas.microsoft.com/office/drawing/2014/main" id="{46293CF9-3AB4-C14B-A33F-A9147401A3FB}"/>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8" name="Square">
                    <a:extLst>
                      <a:ext uri="{FF2B5EF4-FFF2-40B4-BE49-F238E27FC236}">
                        <a16:creationId xmlns:a16="http://schemas.microsoft.com/office/drawing/2014/main" id="{C6258C1A-9555-7A4F-8DC4-DEF9976FF6EC}"/>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9" name="Square">
                    <a:extLst>
                      <a:ext uri="{FF2B5EF4-FFF2-40B4-BE49-F238E27FC236}">
                        <a16:creationId xmlns:a16="http://schemas.microsoft.com/office/drawing/2014/main" id="{0644A906-D414-4C43-8CE4-55BC1DE9EC35}"/>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0" name="Square">
                    <a:extLst>
                      <a:ext uri="{FF2B5EF4-FFF2-40B4-BE49-F238E27FC236}">
                        <a16:creationId xmlns:a16="http://schemas.microsoft.com/office/drawing/2014/main" id="{D64A10B8-6027-614D-B52B-4AE7DD3E11DC}"/>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1" name="Square">
                    <a:extLst>
                      <a:ext uri="{FF2B5EF4-FFF2-40B4-BE49-F238E27FC236}">
                        <a16:creationId xmlns:a16="http://schemas.microsoft.com/office/drawing/2014/main" id="{B9F3C77A-067D-8C44-97AB-90002FF84C9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6" name="Group">
                  <a:extLst>
                    <a:ext uri="{FF2B5EF4-FFF2-40B4-BE49-F238E27FC236}">
                      <a16:creationId xmlns:a16="http://schemas.microsoft.com/office/drawing/2014/main" id="{A9D02ECA-F375-5144-B7B4-BDFFE3FC4784}"/>
                    </a:ext>
                  </a:extLst>
                </p:cNvPr>
                <p:cNvGrpSpPr/>
                <p:nvPr/>
              </p:nvGrpSpPr>
              <p:grpSpPr>
                <a:xfrm>
                  <a:off x="0" y="1286724"/>
                  <a:ext cx="3109585" cy="107228"/>
                  <a:chOff x="0" y="0"/>
                  <a:chExt cx="3109584" cy="107227"/>
                </a:xfrm>
                <a:grpFill/>
              </p:grpSpPr>
              <p:sp>
                <p:nvSpPr>
                  <p:cNvPr id="166" name="Square">
                    <a:extLst>
                      <a:ext uri="{FF2B5EF4-FFF2-40B4-BE49-F238E27FC236}">
                        <a16:creationId xmlns:a16="http://schemas.microsoft.com/office/drawing/2014/main" id="{FA1EAC35-565D-1942-9D24-72396BBC4DF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7" name="Square">
                    <a:extLst>
                      <a:ext uri="{FF2B5EF4-FFF2-40B4-BE49-F238E27FC236}">
                        <a16:creationId xmlns:a16="http://schemas.microsoft.com/office/drawing/2014/main" id="{EA02281C-1DC2-E54E-A8A6-DA772CE9AC91}"/>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8" name="Square">
                    <a:extLst>
                      <a:ext uri="{FF2B5EF4-FFF2-40B4-BE49-F238E27FC236}">
                        <a16:creationId xmlns:a16="http://schemas.microsoft.com/office/drawing/2014/main" id="{31C1DDC9-38F3-9445-8EDB-05691DFABEB1}"/>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9" name="Square">
                    <a:extLst>
                      <a:ext uri="{FF2B5EF4-FFF2-40B4-BE49-F238E27FC236}">
                        <a16:creationId xmlns:a16="http://schemas.microsoft.com/office/drawing/2014/main" id="{CA6F6EA7-C81F-EF4A-A94E-213CFE243736}"/>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0" name="Square">
                    <a:extLst>
                      <a:ext uri="{FF2B5EF4-FFF2-40B4-BE49-F238E27FC236}">
                        <a16:creationId xmlns:a16="http://schemas.microsoft.com/office/drawing/2014/main" id="{2DD853A8-886E-0946-88A4-1808790BDDD1}"/>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1" name="Square">
                    <a:extLst>
                      <a:ext uri="{FF2B5EF4-FFF2-40B4-BE49-F238E27FC236}">
                        <a16:creationId xmlns:a16="http://schemas.microsoft.com/office/drawing/2014/main" id="{59D0065D-4B34-9740-BCB6-F1BA877D1EF8}"/>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2" name="Square">
                    <a:extLst>
                      <a:ext uri="{FF2B5EF4-FFF2-40B4-BE49-F238E27FC236}">
                        <a16:creationId xmlns:a16="http://schemas.microsoft.com/office/drawing/2014/main" id="{B53AFEB1-A93B-3E41-ABD4-84D13C2D101A}"/>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3" name="Square">
                    <a:extLst>
                      <a:ext uri="{FF2B5EF4-FFF2-40B4-BE49-F238E27FC236}">
                        <a16:creationId xmlns:a16="http://schemas.microsoft.com/office/drawing/2014/main" id="{FFCE84C7-40DE-FD4B-B211-0F5CDF3428A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7" name="Group">
                  <a:extLst>
                    <a:ext uri="{FF2B5EF4-FFF2-40B4-BE49-F238E27FC236}">
                      <a16:creationId xmlns:a16="http://schemas.microsoft.com/office/drawing/2014/main" id="{4985E904-6DEB-CD45-946A-CE786A8A7086}"/>
                    </a:ext>
                  </a:extLst>
                </p:cNvPr>
                <p:cNvGrpSpPr/>
                <p:nvPr/>
              </p:nvGrpSpPr>
              <p:grpSpPr>
                <a:xfrm>
                  <a:off x="0" y="1715633"/>
                  <a:ext cx="3109585" cy="107228"/>
                  <a:chOff x="0" y="0"/>
                  <a:chExt cx="3109584" cy="107227"/>
                </a:xfrm>
                <a:grpFill/>
              </p:grpSpPr>
              <p:sp>
                <p:nvSpPr>
                  <p:cNvPr id="158" name="Square">
                    <a:extLst>
                      <a:ext uri="{FF2B5EF4-FFF2-40B4-BE49-F238E27FC236}">
                        <a16:creationId xmlns:a16="http://schemas.microsoft.com/office/drawing/2014/main" id="{6BCF57AE-5150-3D4A-A8F7-0E35AC83A8A8}"/>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9" name="Square">
                    <a:extLst>
                      <a:ext uri="{FF2B5EF4-FFF2-40B4-BE49-F238E27FC236}">
                        <a16:creationId xmlns:a16="http://schemas.microsoft.com/office/drawing/2014/main" id="{4C4B0FD6-FBAC-C24F-9B22-BD6FC218F31B}"/>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0" name="Square">
                    <a:extLst>
                      <a:ext uri="{FF2B5EF4-FFF2-40B4-BE49-F238E27FC236}">
                        <a16:creationId xmlns:a16="http://schemas.microsoft.com/office/drawing/2014/main" id="{E517D644-A103-F44F-96A2-678DEFDB7B63}"/>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1" name="Square">
                    <a:extLst>
                      <a:ext uri="{FF2B5EF4-FFF2-40B4-BE49-F238E27FC236}">
                        <a16:creationId xmlns:a16="http://schemas.microsoft.com/office/drawing/2014/main" id="{BA81F377-E4C5-4542-8941-739CC91AB4D8}"/>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2" name="Square">
                    <a:extLst>
                      <a:ext uri="{FF2B5EF4-FFF2-40B4-BE49-F238E27FC236}">
                        <a16:creationId xmlns:a16="http://schemas.microsoft.com/office/drawing/2014/main" id="{A9D6270B-E408-E546-9342-A8AB69DC75E7}"/>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3" name="Square">
                    <a:extLst>
                      <a:ext uri="{FF2B5EF4-FFF2-40B4-BE49-F238E27FC236}">
                        <a16:creationId xmlns:a16="http://schemas.microsoft.com/office/drawing/2014/main" id="{6FDC1905-91F1-AD47-AF1D-F0852461B71A}"/>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4" name="Square">
                    <a:extLst>
                      <a:ext uri="{FF2B5EF4-FFF2-40B4-BE49-F238E27FC236}">
                        <a16:creationId xmlns:a16="http://schemas.microsoft.com/office/drawing/2014/main" id="{79501259-204D-3E4F-B558-8DDB32067ECA}"/>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5" name="Square">
                    <a:extLst>
                      <a:ext uri="{FF2B5EF4-FFF2-40B4-BE49-F238E27FC236}">
                        <a16:creationId xmlns:a16="http://schemas.microsoft.com/office/drawing/2014/main" id="{40BE5342-5082-0A47-965B-FEC3710CE242}"/>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nvGrpSpPr>
              <p:cNvPr id="107" name="Group">
                <a:extLst>
                  <a:ext uri="{FF2B5EF4-FFF2-40B4-BE49-F238E27FC236}">
                    <a16:creationId xmlns:a16="http://schemas.microsoft.com/office/drawing/2014/main" id="{6840197F-1667-FD4B-88DB-F53AAAFD555B}"/>
                  </a:ext>
                </a:extLst>
              </p:cNvPr>
              <p:cNvGrpSpPr/>
              <p:nvPr/>
            </p:nvGrpSpPr>
            <p:grpSpPr>
              <a:xfrm>
                <a:off x="3429782" y="0"/>
                <a:ext cx="3109586" cy="1822861"/>
                <a:chOff x="0" y="0"/>
                <a:chExt cx="3109584" cy="1822860"/>
              </a:xfrm>
              <a:grpFill/>
            </p:grpSpPr>
            <p:grpSp>
              <p:nvGrpSpPr>
                <p:cNvPr id="108" name="Group">
                  <a:extLst>
                    <a:ext uri="{FF2B5EF4-FFF2-40B4-BE49-F238E27FC236}">
                      <a16:creationId xmlns:a16="http://schemas.microsoft.com/office/drawing/2014/main" id="{D67FD585-975E-954C-979B-AACD0E9427C0}"/>
                    </a:ext>
                  </a:extLst>
                </p:cNvPr>
                <p:cNvGrpSpPr/>
                <p:nvPr/>
              </p:nvGrpSpPr>
              <p:grpSpPr>
                <a:xfrm>
                  <a:off x="0" y="0"/>
                  <a:ext cx="3109585" cy="107228"/>
                  <a:chOff x="0" y="0"/>
                  <a:chExt cx="3109584" cy="107227"/>
                </a:xfrm>
                <a:grpFill/>
              </p:grpSpPr>
              <p:sp>
                <p:nvSpPr>
                  <p:cNvPr id="145" name="Square">
                    <a:extLst>
                      <a:ext uri="{FF2B5EF4-FFF2-40B4-BE49-F238E27FC236}">
                        <a16:creationId xmlns:a16="http://schemas.microsoft.com/office/drawing/2014/main" id="{A76618D5-4C78-B14D-A8D9-04B31DDF6FAF}"/>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6" name="Square">
                    <a:extLst>
                      <a:ext uri="{FF2B5EF4-FFF2-40B4-BE49-F238E27FC236}">
                        <a16:creationId xmlns:a16="http://schemas.microsoft.com/office/drawing/2014/main" id="{D8698D13-70ED-7E4A-8689-76A6E348CE7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7" name="Square">
                    <a:extLst>
                      <a:ext uri="{FF2B5EF4-FFF2-40B4-BE49-F238E27FC236}">
                        <a16:creationId xmlns:a16="http://schemas.microsoft.com/office/drawing/2014/main" id="{2CB531AE-C2B7-9840-81DA-4668B8580058}"/>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8" name="Square">
                    <a:extLst>
                      <a:ext uri="{FF2B5EF4-FFF2-40B4-BE49-F238E27FC236}">
                        <a16:creationId xmlns:a16="http://schemas.microsoft.com/office/drawing/2014/main" id="{56C02BAA-AB73-8B45-9144-75658E4808FA}"/>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9" name="Square">
                    <a:extLst>
                      <a:ext uri="{FF2B5EF4-FFF2-40B4-BE49-F238E27FC236}">
                        <a16:creationId xmlns:a16="http://schemas.microsoft.com/office/drawing/2014/main" id="{D86EAB91-3E7D-1C44-9C19-433DACA9A622}"/>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0" name="Square">
                    <a:extLst>
                      <a:ext uri="{FF2B5EF4-FFF2-40B4-BE49-F238E27FC236}">
                        <a16:creationId xmlns:a16="http://schemas.microsoft.com/office/drawing/2014/main" id="{82D1293C-8B0E-7F4D-8720-C2856BA6672D}"/>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1" name="Square">
                    <a:extLst>
                      <a:ext uri="{FF2B5EF4-FFF2-40B4-BE49-F238E27FC236}">
                        <a16:creationId xmlns:a16="http://schemas.microsoft.com/office/drawing/2014/main" id="{EAE364E0-25E2-2D42-93A7-9AA0525223CF}"/>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2" name="Square">
                    <a:extLst>
                      <a:ext uri="{FF2B5EF4-FFF2-40B4-BE49-F238E27FC236}">
                        <a16:creationId xmlns:a16="http://schemas.microsoft.com/office/drawing/2014/main" id="{57427AA8-DCDC-5740-A7A2-248C6C1F84A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09" name="Group">
                  <a:extLst>
                    <a:ext uri="{FF2B5EF4-FFF2-40B4-BE49-F238E27FC236}">
                      <a16:creationId xmlns:a16="http://schemas.microsoft.com/office/drawing/2014/main" id="{0C0EEEE7-BD08-3945-B56E-5491F8A59060}"/>
                    </a:ext>
                  </a:extLst>
                </p:cNvPr>
                <p:cNvGrpSpPr/>
                <p:nvPr/>
              </p:nvGrpSpPr>
              <p:grpSpPr>
                <a:xfrm>
                  <a:off x="0" y="428908"/>
                  <a:ext cx="3109585" cy="107228"/>
                  <a:chOff x="0" y="0"/>
                  <a:chExt cx="3109584" cy="107227"/>
                </a:xfrm>
                <a:grpFill/>
              </p:grpSpPr>
              <p:sp>
                <p:nvSpPr>
                  <p:cNvPr id="137" name="Square">
                    <a:extLst>
                      <a:ext uri="{FF2B5EF4-FFF2-40B4-BE49-F238E27FC236}">
                        <a16:creationId xmlns:a16="http://schemas.microsoft.com/office/drawing/2014/main" id="{62E3064E-A0B3-DB40-9C86-C6A103A687C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8" name="Square">
                    <a:extLst>
                      <a:ext uri="{FF2B5EF4-FFF2-40B4-BE49-F238E27FC236}">
                        <a16:creationId xmlns:a16="http://schemas.microsoft.com/office/drawing/2014/main" id="{A630BDA6-B1A8-C44D-8B14-C745474985F5}"/>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9" name="Square">
                    <a:extLst>
                      <a:ext uri="{FF2B5EF4-FFF2-40B4-BE49-F238E27FC236}">
                        <a16:creationId xmlns:a16="http://schemas.microsoft.com/office/drawing/2014/main" id="{BA2D1FE7-0C4A-8749-AA44-9AD00474CB06}"/>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0" name="Square">
                    <a:extLst>
                      <a:ext uri="{FF2B5EF4-FFF2-40B4-BE49-F238E27FC236}">
                        <a16:creationId xmlns:a16="http://schemas.microsoft.com/office/drawing/2014/main" id="{D306D38B-CBE3-4148-9BE5-2A60A850D7AE}"/>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1" name="Square">
                    <a:extLst>
                      <a:ext uri="{FF2B5EF4-FFF2-40B4-BE49-F238E27FC236}">
                        <a16:creationId xmlns:a16="http://schemas.microsoft.com/office/drawing/2014/main" id="{28FAAB11-E2AC-5A48-9E4F-75E185030E58}"/>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2" name="Square">
                    <a:extLst>
                      <a:ext uri="{FF2B5EF4-FFF2-40B4-BE49-F238E27FC236}">
                        <a16:creationId xmlns:a16="http://schemas.microsoft.com/office/drawing/2014/main" id="{521A3C81-9A47-7D4B-938D-DA603BA6F2F5}"/>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3" name="Square">
                    <a:extLst>
                      <a:ext uri="{FF2B5EF4-FFF2-40B4-BE49-F238E27FC236}">
                        <a16:creationId xmlns:a16="http://schemas.microsoft.com/office/drawing/2014/main" id="{13E5FEAE-496E-6149-8146-8C6702401FA8}"/>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4" name="Square">
                    <a:extLst>
                      <a:ext uri="{FF2B5EF4-FFF2-40B4-BE49-F238E27FC236}">
                        <a16:creationId xmlns:a16="http://schemas.microsoft.com/office/drawing/2014/main" id="{DA4F3A0F-6AB4-E94E-9EF3-8432DBBF830B}"/>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10" name="Group">
                  <a:extLst>
                    <a:ext uri="{FF2B5EF4-FFF2-40B4-BE49-F238E27FC236}">
                      <a16:creationId xmlns:a16="http://schemas.microsoft.com/office/drawing/2014/main" id="{35CFA8A1-DBEC-144D-BA96-95B32DD67D4B}"/>
                    </a:ext>
                  </a:extLst>
                </p:cNvPr>
                <p:cNvGrpSpPr/>
                <p:nvPr/>
              </p:nvGrpSpPr>
              <p:grpSpPr>
                <a:xfrm>
                  <a:off x="0" y="857816"/>
                  <a:ext cx="3109585" cy="107228"/>
                  <a:chOff x="0" y="0"/>
                  <a:chExt cx="3109584" cy="107227"/>
                </a:xfrm>
                <a:grpFill/>
              </p:grpSpPr>
              <p:sp>
                <p:nvSpPr>
                  <p:cNvPr id="129" name="Square">
                    <a:extLst>
                      <a:ext uri="{FF2B5EF4-FFF2-40B4-BE49-F238E27FC236}">
                        <a16:creationId xmlns:a16="http://schemas.microsoft.com/office/drawing/2014/main" id="{CD4EA02F-3F9B-DF43-9086-8AD643FA1FBE}"/>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0" name="Square">
                    <a:extLst>
                      <a:ext uri="{FF2B5EF4-FFF2-40B4-BE49-F238E27FC236}">
                        <a16:creationId xmlns:a16="http://schemas.microsoft.com/office/drawing/2014/main" id="{57FEEF4A-F767-F04E-8AF4-1452FDFC3DC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1" name="Square">
                    <a:extLst>
                      <a:ext uri="{FF2B5EF4-FFF2-40B4-BE49-F238E27FC236}">
                        <a16:creationId xmlns:a16="http://schemas.microsoft.com/office/drawing/2014/main" id="{6909F6C8-1505-104E-8763-8BB83FF5A50F}"/>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2" name="Square">
                    <a:extLst>
                      <a:ext uri="{FF2B5EF4-FFF2-40B4-BE49-F238E27FC236}">
                        <a16:creationId xmlns:a16="http://schemas.microsoft.com/office/drawing/2014/main" id="{BB423469-1A68-354E-80EF-D85166149F25}"/>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3" name="Square">
                    <a:extLst>
                      <a:ext uri="{FF2B5EF4-FFF2-40B4-BE49-F238E27FC236}">
                        <a16:creationId xmlns:a16="http://schemas.microsoft.com/office/drawing/2014/main" id="{73BF60A4-2AA9-694B-84BA-C5EC966BEC99}"/>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4" name="Square">
                    <a:extLst>
                      <a:ext uri="{FF2B5EF4-FFF2-40B4-BE49-F238E27FC236}">
                        <a16:creationId xmlns:a16="http://schemas.microsoft.com/office/drawing/2014/main" id="{958B9CBA-F843-6746-B6C9-F8CD61548C40}"/>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5" name="Square">
                    <a:extLst>
                      <a:ext uri="{FF2B5EF4-FFF2-40B4-BE49-F238E27FC236}">
                        <a16:creationId xmlns:a16="http://schemas.microsoft.com/office/drawing/2014/main" id="{199A15E0-84E6-4847-9EDC-37070C666639}"/>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6" name="Square">
                    <a:extLst>
                      <a:ext uri="{FF2B5EF4-FFF2-40B4-BE49-F238E27FC236}">
                        <a16:creationId xmlns:a16="http://schemas.microsoft.com/office/drawing/2014/main" id="{12F4C967-F4B6-9E49-BE2F-D7CA52F60368}"/>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11" name="Group">
                  <a:extLst>
                    <a:ext uri="{FF2B5EF4-FFF2-40B4-BE49-F238E27FC236}">
                      <a16:creationId xmlns:a16="http://schemas.microsoft.com/office/drawing/2014/main" id="{290FFB97-A4D0-2143-8327-D88D16437E42}"/>
                    </a:ext>
                  </a:extLst>
                </p:cNvPr>
                <p:cNvGrpSpPr/>
                <p:nvPr/>
              </p:nvGrpSpPr>
              <p:grpSpPr>
                <a:xfrm>
                  <a:off x="0" y="1286724"/>
                  <a:ext cx="3109585" cy="107228"/>
                  <a:chOff x="0" y="0"/>
                  <a:chExt cx="3109584" cy="107227"/>
                </a:xfrm>
                <a:grpFill/>
              </p:grpSpPr>
              <p:sp>
                <p:nvSpPr>
                  <p:cNvPr id="121" name="Square">
                    <a:extLst>
                      <a:ext uri="{FF2B5EF4-FFF2-40B4-BE49-F238E27FC236}">
                        <a16:creationId xmlns:a16="http://schemas.microsoft.com/office/drawing/2014/main" id="{221ECC0A-F18D-2045-A835-65670EA34A4A}"/>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2" name="Square">
                    <a:extLst>
                      <a:ext uri="{FF2B5EF4-FFF2-40B4-BE49-F238E27FC236}">
                        <a16:creationId xmlns:a16="http://schemas.microsoft.com/office/drawing/2014/main" id="{04B9CB68-7274-214E-9022-9931FA90E5C0}"/>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3" name="Square">
                    <a:extLst>
                      <a:ext uri="{FF2B5EF4-FFF2-40B4-BE49-F238E27FC236}">
                        <a16:creationId xmlns:a16="http://schemas.microsoft.com/office/drawing/2014/main" id="{10DF0AFE-F150-CE4B-93F3-7ACFE2F97713}"/>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4" name="Square">
                    <a:extLst>
                      <a:ext uri="{FF2B5EF4-FFF2-40B4-BE49-F238E27FC236}">
                        <a16:creationId xmlns:a16="http://schemas.microsoft.com/office/drawing/2014/main" id="{454EE94B-C5D9-B44F-BCFB-B62BCAE15B5E}"/>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5" name="Square">
                    <a:extLst>
                      <a:ext uri="{FF2B5EF4-FFF2-40B4-BE49-F238E27FC236}">
                        <a16:creationId xmlns:a16="http://schemas.microsoft.com/office/drawing/2014/main" id="{548DB95E-1997-B04A-8B66-9698DD7F467F}"/>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6" name="Square">
                    <a:extLst>
                      <a:ext uri="{FF2B5EF4-FFF2-40B4-BE49-F238E27FC236}">
                        <a16:creationId xmlns:a16="http://schemas.microsoft.com/office/drawing/2014/main" id="{7253E648-95A4-DB47-8BC8-558DDB771070}"/>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7" name="Square">
                    <a:extLst>
                      <a:ext uri="{FF2B5EF4-FFF2-40B4-BE49-F238E27FC236}">
                        <a16:creationId xmlns:a16="http://schemas.microsoft.com/office/drawing/2014/main" id="{B4DAFB77-1E8C-C648-9380-A372FEA7FFB8}"/>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8" name="Square">
                    <a:extLst>
                      <a:ext uri="{FF2B5EF4-FFF2-40B4-BE49-F238E27FC236}">
                        <a16:creationId xmlns:a16="http://schemas.microsoft.com/office/drawing/2014/main" id="{376F3EE7-77E0-B24E-93AF-2133DB5DA463}"/>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12" name="Group">
                  <a:extLst>
                    <a:ext uri="{FF2B5EF4-FFF2-40B4-BE49-F238E27FC236}">
                      <a16:creationId xmlns:a16="http://schemas.microsoft.com/office/drawing/2014/main" id="{31E3A545-88C6-0A46-B04F-8761C15887BB}"/>
                    </a:ext>
                  </a:extLst>
                </p:cNvPr>
                <p:cNvGrpSpPr/>
                <p:nvPr/>
              </p:nvGrpSpPr>
              <p:grpSpPr>
                <a:xfrm>
                  <a:off x="0" y="1715633"/>
                  <a:ext cx="3109585" cy="107228"/>
                  <a:chOff x="0" y="0"/>
                  <a:chExt cx="3109584" cy="107227"/>
                </a:xfrm>
                <a:grpFill/>
              </p:grpSpPr>
              <p:sp>
                <p:nvSpPr>
                  <p:cNvPr id="113" name="Square">
                    <a:extLst>
                      <a:ext uri="{FF2B5EF4-FFF2-40B4-BE49-F238E27FC236}">
                        <a16:creationId xmlns:a16="http://schemas.microsoft.com/office/drawing/2014/main" id="{A0B14271-E4A9-F243-9B77-BDE76B0DA8E5}"/>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4" name="Square">
                    <a:extLst>
                      <a:ext uri="{FF2B5EF4-FFF2-40B4-BE49-F238E27FC236}">
                        <a16:creationId xmlns:a16="http://schemas.microsoft.com/office/drawing/2014/main" id="{25B7061A-B559-274E-BB50-DA8411B121D6}"/>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5" name="Square">
                    <a:extLst>
                      <a:ext uri="{FF2B5EF4-FFF2-40B4-BE49-F238E27FC236}">
                        <a16:creationId xmlns:a16="http://schemas.microsoft.com/office/drawing/2014/main" id="{63042439-9A63-A042-BC8D-10CC7367D099}"/>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6" name="Square">
                    <a:extLst>
                      <a:ext uri="{FF2B5EF4-FFF2-40B4-BE49-F238E27FC236}">
                        <a16:creationId xmlns:a16="http://schemas.microsoft.com/office/drawing/2014/main" id="{99C26B07-5CC0-484E-8C8A-56556D724B25}"/>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7" name="Square">
                    <a:extLst>
                      <a:ext uri="{FF2B5EF4-FFF2-40B4-BE49-F238E27FC236}">
                        <a16:creationId xmlns:a16="http://schemas.microsoft.com/office/drawing/2014/main" id="{1A275DBC-E55D-3646-8DFD-969665B2C0A3}"/>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8" name="Square">
                    <a:extLst>
                      <a:ext uri="{FF2B5EF4-FFF2-40B4-BE49-F238E27FC236}">
                        <a16:creationId xmlns:a16="http://schemas.microsoft.com/office/drawing/2014/main" id="{A2B0FB9C-58EC-384B-8FD2-24D158A2A877}"/>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9" name="Square">
                    <a:extLst>
                      <a:ext uri="{FF2B5EF4-FFF2-40B4-BE49-F238E27FC236}">
                        <a16:creationId xmlns:a16="http://schemas.microsoft.com/office/drawing/2014/main" id="{3FCE2389-3ADE-F640-BEEE-9D62EC46CBB5}"/>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0" name="Square">
                    <a:extLst>
                      <a:ext uri="{FF2B5EF4-FFF2-40B4-BE49-F238E27FC236}">
                        <a16:creationId xmlns:a16="http://schemas.microsoft.com/office/drawing/2014/main" id="{31CB5622-FEA3-B24A-96C2-E22D21A831D6}"/>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grpSp>
          <p:nvGrpSpPr>
            <p:cNvPr id="11" name="Group">
              <a:extLst>
                <a:ext uri="{FF2B5EF4-FFF2-40B4-BE49-F238E27FC236}">
                  <a16:creationId xmlns:a16="http://schemas.microsoft.com/office/drawing/2014/main" id="{6DC8A236-14B7-8545-B1A6-3CBDE6218FA3}"/>
                </a:ext>
              </a:extLst>
            </p:cNvPr>
            <p:cNvGrpSpPr/>
            <p:nvPr/>
          </p:nvGrpSpPr>
          <p:grpSpPr>
            <a:xfrm>
              <a:off x="6868722" y="0"/>
              <a:ext cx="6539369" cy="1822861"/>
              <a:chOff x="0" y="0"/>
              <a:chExt cx="6539367" cy="1822860"/>
            </a:xfrm>
            <a:grpFill/>
          </p:grpSpPr>
          <p:grpSp>
            <p:nvGrpSpPr>
              <p:cNvPr id="12" name="Group">
                <a:extLst>
                  <a:ext uri="{FF2B5EF4-FFF2-40B4-BE49-F238E27FC236}">
                    <a16:creationId xmlns:a16="http://schemas.microsoft.com/office/drawing/2014/main" id="{35F77C84-F390-6040-9D1F-1418C9F99E96}"/>
                  </a:ext>
                </a:extLst>
              </p:cNvPr>
              <p:cNvGrpSpPr/>
              <p:nvPr/>
            </p:nvGrpSpPr>
            <p:grpSpPr>
              <a:xfrm>
                <a:off x="0" y="0"/>
                <a:ext cx="3109585" cy="1822861"/>
                <a:chOff x="0" y="0"/>
                <a:chExt cx="3109584" cy="1822860"/>
              </a:xfrm>
              <a:grpFill/>
            </p:grpSpPr>
            <p:grpSp>
              <p:nvGrpSpPr>
                <p:cNvPr id="61" name="Group">
                  <a:extLst>
                    <a:ext uri="{FF2B5EF4-FFF2-40B4-BE49-F238E27FC236}">
                      <a16:creationId xmlns:a16="http://schemas.microsoft.com/office/drawing/2014/main" id="{128304CF-9363-E149-B33C-15F4508270EB}"/>
                    </a:ext>
                  </a:extLst>
                </p:cNvPr>
                <p:cNvGrpSpPr/>
                <p:nvPr/>
              </p:nvGrpSpPr>
              <p:grpSpPr>
                <a:xfrm>
                  <a:off x="0" y="0"/>
                  <a:ext cx="3109585" cy="107228"/>
                  <a:chOff x="0" y="0"/>
                  <a:chExt cx="3109584" cy="107227"/>
                </a:xfrm>
                <a:grpFill/>
              </p:grpSpPr>
              <p:sp>
                <p:nvSpPr>
                  <p:cNvPr id="98" name="Square">
                    <a:extLst>
                      <a:ext uri="{FF2B5EF4-FFF2-40B4-BE49-F238E27FC236}">
                        <a16:creationId xmlns:a16="http://schemas.microsoft.com/office/drawing/2014/main" id="{ABE975A2-4395-9B48-8A3A-F489F861F80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9" name="Square">
                    <a:extLst>
                      <a:ext uri="{FF2B5EF4-FFF2-40B4-BE49-F238E27FC236}">
                        <a16:creationId xmlns:a16="http://schemas.microsoft.com/office/drawing/2014/main" id="{D5D8D7AD-E88D-3B40-A1C3-174391266B92}"/>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0" name="Square">
                    <a:extLst>
                      <a:ext uri="{FF2B5EF4-FFF2-40B4-BE49-F238E27FC236}">
                        <a16:creationId xmlns:a16="http://schemas.microsoft.com/office/drawing/2014/main" id="{A5997E5C-3284-5D4E-86A5-2CBC87EE862C}"/>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1" name="Square">
                    <a:extLst>
                      <a:ext uri="{FF2B5EF4-FFF2-40B4-BE49-F238E27FC236}">
                        <a16:creationId xmlns:a16="http://schemas.microsoft.com/office/drawing/2014/main" id="{49090D65-8A50-2446-8B51-0198338C7CE8}"/>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2" name="Square">
                    <a:extLst>
                      <a:ext uri="{FF2B5EF4-FFF2-40B4-BE49-F238E27FC236}">
                        <a16:creationId xmlns:a16="http://schemas.microsoft.com/office/drawing/2014/main" id="{47E75E1F-134B-9848-9A6F-E613170B65AA}"/>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3" name="Square">
                    <a:extLst>
                      <a:ext uri="{FF2B5EF4-FFF2-40B4-BE49-F238E27FC236}">
                        <a16:creationId xmlns:a16="http://schemas.microsoft.com/office/drawing/2014/main" id="{9E7842EC-4C90-7D4B-896D-E1C208BA0046}"/>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4" name="Square">
                    <a:extLst>
                      <a:ext uri="{FF2B5EF4-FFF2-40B4-BE49-F238E27FC236}">
                        <a16:creationId xmlns:a16="http://schemas.microsoft.com/office/drawing/2014/main" id="{E2D057F4-17EE-7B40-ADA3-A793F79B55E1}"/>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5" name="Square">
                    <a:extLst>
                      <a:ext uri="{FF2B5EF4-FFF2-40B4-BE49-F238E27FC236}">
                        <a16:creationId xmlns:a16="http://schemas.microsoft.com/office/drawing/2014/main" id="{0DEC51B9-2E34-FD40-AFBF-0D39B4ADCC9A}"/>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2" name="Group">
                  <a:extLst>
                    <a:ext uri="{FF2B5EF4-FFF2-40B4-BE49-F238E27FC236}">
                      <a16:creationId xmlns:a16="http://schemas.microsoft.com/office/drawing/2014/main" id="{33D80B6F-1FB9-5E4F-A08F-C73DE3AE0FD5}"/>
                    </a:ext>
                  </a:extLst>
                </p:cNvPr>
                <p:cNvGrpSpPr/>
                <p:nvPr/>
              </p:nvGrpSpPr>
              <p:grpSpPr>
                <a:xfrm>
                  <a:off x="0" y="428908"/>
                  <a:ext cx="3109585" cy="107228"/>
                  <a:chOff x="0" y="0"/>
                  <a:chExt cx="3109584" cy="107227"/>
                </a:xfrm>
                <a:grpFill/>
              </p:grpSpPr>
              <p:sp>
                <p:nvSpPr>
                  <p:cNvPr id="90" name="Square">
                    <a:extLst>
                      <a:ext uri="{FF2B5EF4-FFF2-40B4-BE49-F238E27FC236}">
                        <a16:creationId xmlns:a16="http://schemas.microsoft.com/office/drawing/2014/main" id="{53EB5871-3346-8146-823E-B6C975C670AA}"/>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1" name="Square">
                    <a:extLst>
                      <a:ext uri="{FF2B5EF4-FFF2-40B4-BE49-F238E27FC236}">
                        <a16:creationId xmlns:a16="http://schemas.microsoft.com/office/drawing/2014/main" id="{F7CD8115-507A-8349-90F3-A51536DED5C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2" name="Square">
                    <a:extLst>
                      <a:ext uri="{FF2B5EF4-FFF2-40B4-BE49-F238E27FC236}">
                        <a16:creationId xmlns:a16="http://schemas.microsoft.com/office/drawing/2014/main" id="{4A17FCF2-4D4D-2F44-9C5C-4DAE56F9638F}"/>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3" name="Square">
                    <a:extLst>
                      <a:ext uri="{FF2B5EF4-FFF2-40B4-BE49-F238E27FC236}">
                        <a16:creationId xmlns:a16="http://schemas.microsoft.com/office/drawing/2014/main" id="{2FABAD75-F912-6C41-AB57-F15F0EF5EE24}"/>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4" name="Square">
                    <a:extLst>
                      <a:ext uri="{FF2B5EF4-FFF2-40B4-BE49-F238E27FC236}">
                        <a16:creationId xmlns:a16="http://schemas.microsoft.com/office/drawing/2014/main" id="{B84791CD-C84C-E84E-8903-8A4BD2B5316E}"/>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5" name="Square">
                    <a:extLst>
                      <a:ext uri="{FF2B5EF4-FFF2-40B4-BE49-F238E27FC236}">
                        <a16:creationId xmlns:a16="http://schemas.microsoft.com/office/drawing/2014/main" id="{D5BF85C1-005F-B845-A086-044DF89FB927}"/>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6" name="Square">
                    <a:extLst>
                      <a:ext uri="{FF2B5EF4-FFF2-40B4-BE49-F238E27FC236}">
                        <a16:creationId xmlns:a16="http://schemas.microsoft.com/office/drawing/2014/main" id="{8392AB8D-3914-F347-B4D1-F333B2B559AD}"/>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7" name="Square">
                    <a:extLst>
                      <a:ext uri="{FF2B5EF4-FFF2-40B4-BE49-F238E27FC236}">
                        <a16:creationId xmlns:a16="http://schemas.microsoft.com/office/drawing/2014/main" id="{367CE589-4FA4-D74C-AEC4-1D57D7D41460}"/>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3" name="Group">
                  <a:extLst>
                    <a:ext uri="{FF2B5EF4-FFF2-40B4-BE49-F238E27FC236}">
                      <a16:creationId xmlns:a16="http://schemas.microsoft.com/office/drawing/2014/main" id="{2A8BEE68-FC5A-304B-AFFE-2F7B270B870D}"/>
                    </a:ext>
                  </a:extLst>
                </p:cNvPr>
                <p:cNvGrpSpPr/>
                <p:nvPr/>
              </p:nvGrpSpPr>
              <p:grpSpPr>
                <a:xfrm>
                  <a:off x="0" y="857816"/>
                  <a:ext cx="3109585" cy="107228"/>
                  <a:chOff x="0" y="0"/>
                  <a:chExt cx="3109584" cy="107227"/>
                </a:xfrm>
                <a:grpFill/>
              </p:grpSpPr>
              <p:sp>
                <p:nvSpPr>
                  <p:cNvPr id="82" name="Square">
                    <a:extLst>
                      <a:ext uri="{FF2B5EF4-FFF2-40B4-BE49-F238E27FC236}">
                        <a16:creationId xmlns:a16="http://schemas.microsoft.com/office/drawing/2014/main" id="{34E0ACF5-098E-C445-BB24-AF2940050BE7}"/>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3" name="Square">
                    <a:extLst>
                      <a:ext uri="{FF2B5EF4-FFF2-40B4-BE49-F238E27FC236}">
                        <a16:creationId xmlns:a16="http://schemas.microsoft.com/office/drawing/2014/main" id="{39AC6DE6-7C5B-B540-99BD-1A9A5941CC48}"/>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4" name="Square">
                    <a:extLst>
                      <a:ext uri="{FF2B5EF4-FFF2-40B4-BE49-F238E27FC236}">
                        <a16:creationId xmlns:a16="http://schemas.microsoft.com/office/drawing/2014/main" id="{0346AB06-DBA0-F741-8819-0211DEB1DA26}"/>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5" name="Square">
                    <a:extLst>
                      <a:ext uri="{FF2B5EF4-FFF2-40B4-BE49-F238E27FC236}">
                        <a16:creationId xmlns:a16="http://schemas.microsoft.com/office/drawing/2014/main" id="{4F615030-2495-2040-AD70-62994F589B9A}"/>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6" name="Square">
                    <a:extLst>
                      <a:ext uri="{FF2B5EF4-FFF2-40B4-BE49-F238E27FC236}">
                        <a16:creationId xmlns:a16="http://schemas.microsoft.com/office/drawing/2014/main" id="{FF668375-8A4B-094F-B6A5-CDD72B19B463}"/>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7" name="Square">
                    <a:extLst>
                      <a:ext uri="{FF2B5EF4-FFF2-40B4-BE49-F238E27FC236}">
                        <a16:creationId xmlns:a16="http://schemas.microsoft.com/office/drawing/2014/main" id="{976D70A7-2EBA-D843-A236-D8121AD99B46}"/>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8" name="Square">
                    <a:extLst>
                      <a:ext uri="{FF2B5EF4-FFF2-40B4-BE49-F238E27FC236}">
                        <a16:creationId xmlns:a16="http://schemas.microsoft.com/office/drawing/2014/main" id="{8D4975BA-D1AD-DA45-AB4B-3F7FD8772FE2}"/>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9" name="Square">
                    <a:extLst>
                      <a:ext uri="{FF2B5EF4-FFF2-40B4-BE49-F238E27FC236}">
                        <a16:creationId xmlns:a16="http://schemas.microsoft.com/office/drawing/2014/main" id="{8263C4F3-3B3E-544B-8C6A-BA8DA86D2EEB}"/>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4" name="Group">
                  <a:extLst>
                    <a:ext uri="{FF2B5EF4-FFF2-40B4-BE49-F238E27FC236}">
                      <a16:creationId xmlns:a16="http://schemas.microsoft.com/office/drawing/2014/main" id="{78611DFA-9467-1C4F-8804-7A12ED9D25AB}"/>
                    </a:ext>
                  </a:extLst>
                </p:cNvPr>
                <p:cNvGrpSpPr/>
                <p:nvPr/>
              </p:nvGrpSpPr>
              <p:grpSpPr>
                <a:xfrm>
                  <a:off x="0" y="1286724"/>
                  <a:ext cx="3109585" cy="107228"/>
                  <a:chOff x="0" y="0"/>
                  <a:chExt cx="3109584" cy="107227"/>
                </a:xfrm>
                <a:grpFill/>
              </p:grpSpPr>
              <p:sp>
                <p:nvSpPr>
                  <p:cNvPr id="74" name="Square">
                    <a:extLst>
                      <a:ext uri="{FF2B5EF4-FFF2-40B4-BE49-F238E27FC236}">
                        <a16:creationId xmlns:a16="http://schemas.microsoft.com/office/drawing/2014/main" id="{4EB0CBEF-4B41-0E4C-9FCF-E8F79AE81B07}"/>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5" name="Square">
                    <a:extLst>
                      <a:ext uri="{FF2B5EF4-FFF2-40B4-BE49-F238E27FC236}">
                        <a16:creationId xmlns:a16="http://schemas.microsoft.com/office/drawing/2014/main" id="{BF49BD27-E4A9-6646-A2DF-C296962C0EA1}"/>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6" name="Square">
                    <a:extLst>
                      <a:ext uri="{FF2B5EF4-FFF2-40B4-BE49-F238E27FC236}">
                        <a16:creationId xmlns:a16="http://schemas.microsoft.com/office/drawing/2014/main" id="{26C31AFD-CF87-3F46-B2BE-9C597657C8D9}"/>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7" name="Square">
                    <a:extLst>
                      <a:ext uri="{FF2B5EF4-FFF2-40B4-BE49-F238E27FC236}">
                        <a16:creationId xmlns:a16="http://schemas.microsoft.com/office/drawing/2014/main" id="{72EFD150-442F-C748-88D3-55B11C818158}"/>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8" name="Square">
                    <a:extLst>
                      <a:ext uri="{FF2B5EF4-FFF2-40B4-BE49-F238E27FC236}">
                        <a16:creationId xmlns:a16="http://schemas.microsoft.com/office/drawing/2014/main" id="{40E4B498-3707-FE4B-B201-3A4822A0973B}"/>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9" name="Square">
                    <a:extLst>
                      <a:ext uri="{FF2B5EF4-FFF2-40B4-BE49-F238E27FC236}">
                        <a16:creationId xmlns:a16="http://schemas.microsoft.com/office/drawing/2014/main" id="{9AA0714F-4996-564A-8F8D-D36C11A206FE}"/>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0" name="Square">
                    <a:extLst>
                      <a:ext uri="{FF2B5EF4-FFF2-40B4-BE49-F238E27FC236}">
                        <a16:creationId xmlns:a16="http://schemas.microsoft.com/office/drawing/2014/main" id="{54CF6A24-5E16-A34F-8AEE-35A8D5D9A134}"/>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1" name="Square">
                    <a:extLst>
                      <a:ext uri="{FF2B5EF4-FFF2-40B4-BE49-F238E27FC236}">
                        <a16:creationId xmlns:a16="http://schemas.microsoft.com/office/drawing/2014/main" id="{4F06DCDF-269C-A34B-B0D3-BF564C8645B2}"/>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5" name="Group">
                  <a:extLst>
                    <a:ext uri="{FF2B5EF4-FFF2-40B4-BE49-F238E27FC236}">
                      <a16:creationId xmlns:a16="http://schemas.microsoft.com/office/drawing/2014/main" id="{73578E14-2409-A44C-A173-35B2327077BC}"/>
                    </a:ext>
                  </a:extLst>
                </p:cNvPr>
                <p:cNvGrpSpPr/>
                <p:nvPr/>
              </p:nvGrpSpPr>
              <p:grpSpPr>
                <a:xfrm>
                  <a:off x="0" y="1715633"/>
                  <a:ext cx="3109585" cy="107228"/>
                  <a:chOff x="0" y="0"/>
                  <a:chExt cx="3109584" cy="107227"/>
                </a:xfrm>
                <a:grpFill/>
              </p:grpSpPr>
              <p:sp>
                <p:nvSpPr>
                  <p:cNvPr id="66" name="Square">
                    <a:extLst>
                      <a:ext uri="{FF2B5EF4-FFF2-40B4-BE49-F238E27FC236}">
                        <a16:creationId xmlns:a16="http://schemas.microsoft.com/office/drawing/2014/main" id="{06145245-46D8-8A44-9C32-F78959FCD27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7" name="Square">
                    <a:extLst>
                      <a:ext uri="{FF2B5EF4-FFF2-40B4-BE49-F238E27FC236}">
                        <a16:creationId xmlns:a16="http://schemas.microsoft.com/office/drawing/2014/main" id="{F45A45DB-A7DE-DB4C-994F-BF641C4D88C9}"/>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8" name="Square">
                    <a:extLst>
                      <a:ext uri="{FF2B5EF4-FFF2-40B4-BE49-F238E27FC236}">
                        <a16:creationId xmlns:a16="http://schemas.microsoft.com/office/drawing/2014/main" id="{31EFB978-FA03-9347-824B-4A1C5E49D7D4}"/>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9" name="Square">
                    <a:extLst>
                      <a:ext uri="{FF2B5EF4-FFF2-40B4-BE49-F238E27FC236}">
                        <a16:creationId xmlns:a16="http://schemas.microsoft.com/office/drawing/2014/main" id="{DB6C26FF-BF77-694F-BA10-368B6E2A3A97}"/>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0" name="Square">
                    <a:extLst>
                      <a:ext uri="{FF2B5EF4-FFF2-40B4-BE49-F238E27FC236}">
                        <a16:creationId xmlns:a16="http://schemas.microsoft.com/office/drawing/2014/main" id="{F7BC3198-CF0A-2449-83F1-04C9AF0D106F}"/>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1" name="Square">
                    <a:extLst>
                      <a:ext uri="{FF2B5EF4-FFF2-40B4-BE49-F238E27FC236}">
                        <a16:creationId xmlns:a16="http://schemas.microsoft.com/office/drawing/2014/main" id="{EB18ED1C-99A1-944E-9F2F-51C4ACAD076F}"/>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2" name="Square">
                    <a:extLst>
                      <a:ext uri="{FF2B5EF4-FFF2-40B4-BE49-F238E27FC236}">
                        <a16:creationId xmlns:a16="http://schemas.microsoft.com/office/drawing/2014/main" id="{CAB1FE6B-A503-CC42-9992-49B89D4F6274}"/>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3" name="Square">
                    <a:extLst>
                      <a:ext uri="{FF2B5EF4-FFF2-40B4-BE49-F238E27FC236}">
                        <a16:creationId xmlns:a16="http://schemas.microsoft.com/office/drawing/2014/main" id="{40460678-5C51-3248-9F0F-CED5E6525015}"/>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nvGrpSpPr>
              <p:cNvPr id="13" name="Group">
                <a:extLst>
                  <a:ext uri="{FF2B5EF4-FFF2-40B4-BE49-F238E27FC236}">
                    <a16:creationId xmlns:a16="http://schemas.microsoft.com/office/drawing/2014/main" id="{00E3E422-26ED-864B-BF01-DEF98A4BE840}"/>
                  </a:ext>
                </a:extLst>
              </p:cNvPr>
              <p:cNvGrpSpPr/>
              <p:nvPr/>
            </p:nvGrpSpPr>
            <p:grpSpPr>
              <a:xfrm>
                <a:off x="3429782" y="0"/>
                <a:ext cx="3109586" cy="1822861"/>
                <a:chOff x="0" y="0"/>
                <a:chExt cx="3109584" cy="1822860"/>
              </a:xfrm>
              <a:grpFill/>
            </p:grpSpPr>
            <p:grpSp>
              <p:nvGrpSpPr>
                <p:cNvPr id="14" name="Group">
                  <a:extLst>
                    <a:ext uri="{FF2B5EF4-FFF2-40B4-BE49-F238E27FC236}">
                      <a16:creationId xmlns:a16="http://schemas.microsoft.com/office/drawing/2014/main" id="{5EDBD2F9-5A7E-A44B-88B6-9C3D417FA762}"/>
                    </a:ext>
                  </a:extLst>
                </p:cNvPr>
                <p:cNvGrpSpPr/>
                <p:nvPr/>
              </p:nvGrpSpPr>
              <p:grpSpPr>
                <a:xfrm>
                  <a:off x="0" y="0"/>
                  <a:ext cx="3109585" cy="107228"/>
                  <a:chOff x="0" y="0"/>
                  <a:chExt cx="3109584" cy="107227"/>
                </a:xfrm>
                <a:grpFill/>
              </p:grpSpPr>
              <p:sp>
                <p:nvSpPr>
                  <p:cNvPr id="53" name="Square">
                    <a:extLst>
                      <a:ext uri="{FF2B5EF4-FFF2-40B4-BE49-F238E27FC236}">
                        <a16:creationId xmlns:a16="http://schemas.microsoft.com/office/drawing/2014/main" id="{539BD4A0-5343-9147-9DA1-929A46836B2C}"/>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4" name="Square">
                    <a:extLst>
                      <a:ext uri="{FF2B5EF4-FFF2-40B4-BE49-F238E27FC236}">
                        <a16:creationId xmlns:a16="http://schemas.microsoft.com/office/drawing/2014/main" id="{0C4E2406-3F1C-B545-855F-BD51BB4D0935}"/>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5" name="Square">
                    <a:extLst>
                      <a:ext uri="{FF2B5EF4-FFF2-40B4-BE49-F238E27FC236}">
                        <a16:creationId xmlns:a16="http://schemas.microsoft.com/office/drawing/2014/main" id="{CDB41A54-6DEB-A54C-9035-7861AB91DBFD}"/>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6" name="Square">
                    <a:extLst>
                      <a:ext uri="{FF2B5EF4-FFF2-40B4-BE49-F238E27FC236}">
                        <a16:creationId xmlns:a16="http://schemas.microsoft.com/office/drawing/2014/main" id="{85E55AFF-2F54-8B4D-94B7-7D82F416E44B}"/>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7" name="Square">
                    <a:extLst>
                      <a:ext uri="{FF2B5EF4-FFF2-40B4-BE49-F238E27FC236}">
                        <a16:creationId xmlns:a16="http://schemas.microsoft.com/office/drawing/2014/main" id="{86B5224E-A0E3-F540-9F9E-C0B15A886234}"/>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8" name="Square">
                    <a:extLst>
                      <a:ext uri="{FF2B5EF4-FFF2-40B4-BE49-F238E27FC236}">
                        <a16:creationId xmlns:a16="http://schemas.microsoft.com/office/drawing/2014/main" id="{F96922A8-335A-9042-978B-C428DCFF37FD}"/>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9" name="Square">
                    <a:extLst>
                      <a:ext uri="{FF2B5EF4-FFF2-40B4-BE49-F238E27FC236}">
                        <a16:creationId xmlns:a16="http://schemas.microsoft.com/office/drawing/2014/main" id="{3FC77D99-32EF-B749-9EC7-9B3D378C1154}"/>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0" name="Square">
                    <a:extLst>
                      <a:ext uri="{FF2B5EF4-FFF2-40B4-BE49-F238E27FC236}">
                        <a16:creationId xmlns:a16="http://schemas.microsoft.com/office/drawing/2014/main" id="{DA33BFB8-B1EF-8342-BCDE-A3581F3DF8C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 name="Group">
                  <a:extLst>
                    <a:ext uri="{FF2B5EF4-FFF2-40B4-BE49-F238E27FC236}">
                      <a16:creationId xmlns:a16="http://schemas.microsoft.com/office/drawing/2014/main" id="{943DC6A1-C71D-B246-A16A-6794BE802A5E}"/>
                    </a:ext>
                  </a:extLst>
                </p:cNvPr>
                <p:cNvGrpSpPr/>
                <p:nvPr/>
              </p:nvGrpSpPr>
              <p:grpSpPr>
                <a:xfrm>
                  <a:off x="0" y="428908"/>
                  <a:ext cx="3109585" cy="107228"/>
                  <a:chOff x="0" y="0"/>
                  <a:chExt cx="3109584" cy="107227"/>
                </a:xfrm>
                <a:grpFill/>
              </p:grpSpPr>
              <p:sp>
                <p:nvSpPr>
                  <p:cNvPr id="45" name="Square">
                    <a:extLst>
                      <a:ext uri="{FF2B5EF4-FFF2-40B4-BE49-F238E27FC236}">
                        <a16:creationId xmlns:a16="http://schemas.microsoft.com/office/drawing/2014/main" id="{D63C93A7-DFC9-E244-9DFB-63B5F15A47E4}"/>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6" name="Square">
                    <a:extLst>
                      <a:ext uri="{FF2B5EF4-FFF2-40B4-BE49-F238E27FC236}">
                        <a16:creationId xmlns:a16="http://schemas.microsoft.com/office/drawing/2014/main" id="{0859A029-485E-7841-999F-0FABB6AA196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7" name="Square">
                    <a:extLst>
                      <a:ext uri="{FF2B5EF4-FFF2-40B4-BE49-F238E27FC236}">
                        <a16:creationId xmlns:a16="http://schemas.microsoft.com/office/drawing/2014/main" id="{1BE0C59A-F54D-C940-A226-0954BB5AC1D2}"/>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8" name="Square">
                    <a:extLst>
                      <a:ext uri="{FF2B5EF4-FFF2-40B4-BE49-F238E27FC236}">
                        <a16:creationId xmlns:a16="http://schemas.microsoft.com/office/drawing/2014/main" id="{3643740D-3448-1241-8FCB-877CB86ED29B}"/>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9" name="Square">
                    <a:extLst>
                      <a:ext uri="{FF2B5EF4-FFF2-40B4-BE49-F238E27FC236}">
                        <a16:creationId xmlns:a16="http://schemas.microsoft.com/office/drawing/2014/main" id="{8533BE2E-FB40-DD41-85FF-74C31D9BE6E0}"/>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0" name="Square">
                    <a:extLst>
                      <a:ext uri="{FF2B5EF4-FFF2-40B4-BE49-F238E27FC236}">
                        <a16:creationId xmlns:a16="http://schemas.microsoft.com/office/drawing/2014/main" id="{8F956A7A-DCDF-E949-B3F3-AE674D96901C}"/>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1" name="Square">
                    <a:extLst>
                      <a:ext uri="{FF2B5EF4-FFF2-40B4-BE49-F238E27FC236}">
                        <a16:creationId xmlns:a16="http://schemas.microsoft.com/office/drawing/2014/main" id="{09C600D3-BA52-E540-9B0B-ACB021C60482}"/>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2" name="Square">
                    <a:extLst>
                      <a:ext uri="{FF2B5EF4-FFF2-40B4-BE49-F238E27FC236}">
                        <a16:creationId xmlns:a16="http://schemas.microsoft.com/office/drawing/2014/main" id="{80A2906F-2727-1A46-8C65-0B78538E7A27}"/>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6" name="Group">
                  <a:extLst>
                    <a:ext uri="{FF2B5EF4-FFF2-40B4-BE49-F238E27FC236}">
                      <a16:creationId xmlns:a16="http://schemas.microsoft.com/office/drawing/2014/main" id="{8F95E276-0C48-7648-8367-6DBF9B124C01}"/>
                    </a:ext>
                  </a:extLst>
                </p:cNvPr>
                <p:cNvGrpSpPr/>
                <p:nvPr/>
              </p:nvGrpSpPr>
              <p:grpSpPr>
                <a:xfrm>
                  <a:off x="0" y="857816"/>
                  <a:ext cx="3109585" cy="107228"/>
                  <a:chOff x="0" y="0"/>
                  <a:chExt cx="3109584" cy="107227"/>
                </a:xfrm>
                <a:grpFill/>
              </p:grpSpPr>
              <p:sp>
                <p:nvSpPr>
                  <p:cNvPr id="37" name="Square">
                    <a:extLst>
                      <a:ext uri="{FF2B5EF4-FFF2-40B4-BE49-F238E27FC236}">
                        <a16:creationId xmlns:a16="http://schemas.microsoft.com/office/drawing/2014/main" id="{8100EBA4-70EC-0F4C-84F9-ED6E4FF1FBCC}"/>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8" name="Square">
                    <a:extLst>
                      <a:ext uri="{FF2B5EF4-FFF2-40B4-BE49-F238E27FC236}">
                        <a16:creationId xmlns:a16="http://schemas.microsoft.com/office/drawing/2014/main" id="{1FF3A24D-B023-1944-8091-984778E0851E}"/>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9" name="Square">
                    <a:extLst>
                      <a:ext uri="{FF2B5EF4-FFF2-40B4-BE49-F238E27FC236}">
                        <a16:creationId xmlns:a16="http://schemas.microsoft.com/office/drawing/2014/main" id="{AD3366EE-80BF-BD41-91F9-73E8B544F392}"/>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0" name="Square">
                    <a:extLst>
                      <a:ext uri="{FF2B5EF4-FFF2-40B4-BE49-F238E27FC236}">
                        <a16:creationId xmlns:a16="http://schemas.microsoft.com/office/drawing/2014/main" id="{EDC2EBC0-5F9E-D745-A257-D585C2038DB9}"/>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1" name="Square">
                    <a:extLst>
                      <a:ext uri="{FF2B5EF4-FFF2-40B4-BE49-F238E27FC236}">
                        <a16:creationId xmlns:a16="http://schemas.microsoft.com/office/drawing/2014/main" id="{FDCC39F3-E95D-0643-8DF2-131F642CA00D}"/>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2" name="Square">
                    <a:extLst>
                      <a:ext uri="{FF2B5EF4-FFF2-40B4-BE49-F238E27FC236}">
                        <a16:creationId xmlns:a16="http://schemas.microsoft.com/office/drawing/2014/main" id="{11F225E2-6956-2C41-867B-9D000548891B}"/>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3" name="Square">
                    <a:extLst>
                      <a:ext uri="{FF2B5EF4-FFF2-40B4-BE49-F238E27FC236}">
                        <a16:creationId xmlns:a16="http://schemas.microsoft.com/office/drawing/2014/main" id="{72DACDCC-B029-B946-B02A-8DB7C877F73F}"/>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4" name="Square">
                    <a:extLst>
                      <a:ext uri="{FF2B5EF4-FFF2-40B4-BE49-F238E27FC236}">
                        <a16:creationId xmlns:a16="http://schemas.microsoft.com/office/drawing/2014/main" id="{6DA2F4CB-2536-3146-8A65-D7B721252D13}"/>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7" name="Group">
                  <a:extLst>
                    <a:ext uri="{FF2B5EF4-FFF2-40B4-BE49-F238E27FC236}">
                      <a16:creationId xmlns:a16="http://schemas.microsoft.com/office/drawing/2014/main" id="{1D042892-994C-9241-9725-AB7CF459CC26}"/>
                    </a:ext>
                  </a:extLst>
                </p:cNvPr>
                <p:cNvGrpSpPr/>
                <p:nvPr/>
              </p:nvGrpSpPr>
              <p:grpSpPr>
                <a:xfrm>
                  <a:off x="0" y="1286724"/>
                  <a:ext cx="3109585" cy="107228"/>
                  <a:chOff x="0" y="0"/>
                  <a:chExt cx="3109584" cy="107227"/>
                </a:xfrm>
                <a:grpFill/>
              </p:grpSpPr>
              <p:sp>
                <p:nvSpPr>
                  <p:cNvPr id="29" name="Square">
                    <a:extLst>
                      <a:ext uri="{FF2B5EF4-FFF2-40B4-BE49-F238E27FC236}">
                        <a16:creationId xmlns:a16="http://schemas.microsoft.com/office/drawing/2014/main" id="{BD14E01F-A1AF-B548-A7F6-2BFB442E15E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0" name="Square">
                    <a:extLst>
                      <a:ext uri="{FF2B5EF4-FFF2-40B4-BE49-F238E27FC236}">
                        <a16:creationId xmlns:a16="http://schemas.microsoft.com/office/drawing/2014/main" id="{CC88BF1C-1497-6042-B41B-8DFBEBEE4AFE}"/>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1" name="Square">
                    <a:extLst>
                      <a:ext uri="{FF2B5EF4-FFF2-40B4-BE49-F238E27FC236}">
                        <a16:creationId xmlns:a16="http://schemas.microsoft.com/office/drawing/2014/main" id="{F6ABCF3C-27DE-154B-9220-7C773FE2B7BF}"/>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2" name="Square">
                    <a:extLst>
                      <a:ext uri="{FF2B5EF4-FFF2-40B4-BE49-F238E27FC236}">
                        <a16:creationId xmlns:a16="http://schemas.microsoft.com/office/drawing/2014/main" id="{8509A4A6-5AC8-6C4B-8A3D-4AC90F50DFB2}"/>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3" name="Square">
                    <a:extLst>
                      <a:ext uri="{FF2B5EF4-FFF2-40B4-BE49-F238E27FC236}">
                        <a16:creationId xmlns:a16="http://schemas.microsoft.com/office/drawing/2014/main" id="{9815BD75-4CEC-404F-9BE1-EEB88333467B}"/>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4" name="Square">
                    <a:extLst>
                      <a:ext uri="{FF2B5EF4-FFF2-40B4-BE49-F238E27FC236}">
                        <a16:creationId xmlns:a16="http://schemas.microsoft.com/office/drawing/2014/main" id="{087622FD-1F78-1B4A-B662-24FA303413A9}"/>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5" name="Square">
                    <a:extLst>
                      <a:ext uri="{FF2B5EF4-FFF2-40B4-BE49-F238E27FC236}">
                        <a16:creationId xmlns:a16="http://schemas.microsoft.com/office/drawing/2014/main" id="{F78F9AD1-5573-6744-9154-024205D57DE1}"/>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6" name="Square">
                    <a:extLst>
                      <a:ext uri="{FF2B5EF4-FFF2-40B4-BE49-F238E27FC236}">
                        <a16:creationId xmlns:a16="http://schemas.microsoft.com/office/drawing/2014/main" id="{77810A33-BDD7-1C47-9205-73DE28A4A85F}"/>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8" name="Group">
                  <a:extLst>
                    <a:ext uri="{FF2B5EF4-FFF2-40B4-BE49-F238E27FC236}">
                      <a16:creationId xmlns:a16="http://schemas.microsoft.com/office/drawing/2014/main" id="{82C1B01B-E91C-D94A-B90E-ADF9408A3A0F}"/>
                    </a:ext>
                  </a:extLst>
                </p:cNvPr>
                <p:cNvGrpSpPr/>
                <p:nvPr/>
              </p:nvGrpSpPr>
              <p:grpSpPr>
                <a:xfrm>
                  <a:off x="0" y="1715633"/>
                  <a:ext cx="3109585" cy="107228"/>
                  <a:chOff x="0" y="0"/>
                  <a:chExt cx="3109584" cy="107227"/>
                </a:xfrm>
                <a:grpFill/>
              </p:grpSpPr>
              <p:sp>
                <p:nvSpPr>
                  <p:cNvPr id="19" name="Square">
                    <a:extLst>
                      <a:ext uri="{FF2B5EF4-FFF2-40B4-BE49-F238E27FC236}">
                        <a16:creationId xmlns:a16="http://schemas.microsoft.com/office/drawing/2014/main" id="{3786AE5A-EA21-084B-8C27-EF0D01E45E4E}"/>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0" name="Square">
                    <a:extLst>
                      <a:ext uri="{FF2B5EF4-FFF2-40B4-BE49-F238E27FC236}">
                        <a16:creationId xmlns:a16="http://schemas.microsoft.com/office/drawing/2014/main" id="{01C61220-4BA8-CD42-86EC-1644DDD0E23A}"/>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1" name="Square">
                    <a:extLst>
                      <a:ext uri="{FF2B5EF4-FFF2-40B4-BE49-F238E27FC236}">
                        <a16:creationId xmlns:a16="http://schemas.microsoft.com/office/drawing/2014/main" id="{6953E903-27B5-FA46-BB29-8DC61AC62CC7}"/>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2" name="Square">
                    <a:extLst>
                      <a:ext uri="{FF2B5EF4-FFF2-40B4-BE49-F238E27FC236}">
                        <a16:creationId xmlns:a16="http://schemas.microsoft.com/office/drawing/2014/main" id="{ACB00606-DA23-6440-B73C-27F098DE3EF3}"/>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3" name="Square">
                    <a:extLst>
                      <a:ext uri="{FF2B5EF4-FFF2-40B4-BE49-F238E27FC236}">
                        <a16:creationId xmlns:a16="http://schemas.microsoft.com/office/drawing/2014/main" id="{45C4EEFC-4F56-3549-B19F-7D570E760E47}"/>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4" name="Square">
                    <a:extLst>
                      <a:ext uri="{FF2B5EF4-FFF2-40B4-BE49-F238E27FC236}">
                        <a16:creationId xmlns:a16="http://schemas.microsoft.com/office/drawing/2014/main" id="{AE9E17B3-44A5-374B-9FB9-6AEE779DBB2E}"/>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7" name="Square">
                    <a:extLst>
                      <a:ext uri="{FF2B5EF4-FFF2-40B4-BE49-F238E27FC236}">
                        <a16:creationId xmlns:a16="http://schemas.microsoft.com/office/drawing/2014/main" id="{FE41B383-2D35-A647-B80D-7E7FCD9B5CAD}"/>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8" name="Square">
                    <a:extLst>
                      <a:ext uri="{FF2B5EF4-FFF2-40B4-BE49-F238E27FC236}">
                        <a16:creationId xmlns:a16="http://schemas.microsoft.com/office/drawing/2014/main" id="{3663C2B8-FE49-EA42-B662-4677C920A3F0}"/>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gr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11333579" cy="536559"/>
          </a:xfrm>
        </p:spPr>
        <p:txBody>
          <a:bodyPr lIns="0" tIns="0" rIns="0" bIns="0" anchor="t">
            <a:noAutofit/>
          </a:bodyPr>
          <a:lstStyle>
            <a:lvl1pPr algn="l">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5450" y="1329315"/>
            <a:ext cx="11333579" cy="1133186"/>
          </a:xfrm>
        </p:spPr>
        <p:txBody>
          <a:bodyPr lIns="0" tIns="0" rIns="0" bIns="0">
            <a:noAutofit/>
          </a:bodyPr>
          <a:lstStyle>
            <a:lvl1pPr>
              <a:lnSpc>
                <a:spcPct val="100000"/>
              </a:lnSpc>
              <a:defRPr sz="2400">
                <a:solidFill>
                  <a:schemeClr val="bg1"/>
                </a:solidFill>
              </a:defRPr>
            </a:lvl1pPr>
            <a:lvl2pPr>
              <a:lnSpc>
                <a:spcPct val="100000"/>
              </a:lnSpc>
              <a:defRPr sz="2400">
                <a:solidFill>
                  <a:schemeClr val="accent2"/>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Rectangle">
            <a:extLst>
              <a:ext uri="{FF2B5EF4-FFF2-40B4-BE49-F238E27FC236}">
                <a16:creationId xmlns:a16="http://schemas.microsoft.com/office/drawing/2014/main" id="{9C219BF5-33B2-7942-B2F8-57089E3F1A45}"/>
              </a:ext>
            </a:extLst>
          </p:cNvPr>
          <p:cNvSpPr/>
          <p:nvPr userDrawn="1"/>
        </p:nvSpPr>
        <p:spPr>
          <a:xfrm>
            <a:off x="432000" y="815440"/>
            <a:ext cx="1721444" cy="61309"/>
          </a:xfrm>
          <a:prstGeom prst="rect">
            <a:avLst/>
          </a:prstGeom>
          <a:solidFill>
            <a:schemeClr val="bg1"/>
          </a:solidFill>
          <a:ln w="12700">
            <a:miter lim="400000"/>
          </a:ln>
        </p:spPr>
        <p:txBody>
          <a:bodyPr tIns="45720" bIns="45720" anchor="ctr"/>
          <a:lstStyle/>
          <a:p>
            <a:endParaRPr sz="900"/>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4154231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ark backgroun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11333579" cy="536559"/>
          </a:xfrm>
        </p:spPr>
        <p:txBody>
          <a:bodyPr lIns="0" tIns="0" rIns="0" bIns="0" anchor="t">
            <a:noAutofit/>
          </a:bodyPr>
          <a:lstStyle>
            <a:lvl1pPr algn="l">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3863" y="1322388"/>
            <a:ext cx="11333579" cy="820420"/>
          </a:xfrm>
        </p:spPr>
        <p:txBody>
          <a:bodyPr lIns="0" tIns="0" rIns="0" bIns="0">
            <a:noAutofit/>
          </a:bodyPr>
          <a:lstStyle>
            <a:lvl1pPr>
              <a:lnSpc>
                <a:spcPct val="100000"/>
              </a:lnSpc>
              <a:defRPr sz="2400">
                <a:solidFill>
                  <a:schemeClr val="bg1"/>
                </a:solidFill>
              </a:defRPr>
            </a:lvl1pPr>
            <a:lvl2pPr>
              <a:lnSpc>
                <a:spcPct val="100000"/>
              </a:lnSpc>
              <a:defRPr sz="2400">
                <a:solidFill>
                  <a:schemeClr val="accent2"/>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Rectangle">
            <a:extLst>
              <a:ext uri="{FF2B5EF4-FFF2-40B4-BE49-F238E27FC236}">
                <a16:creationId xmlns:a16="http://schemas.microsoft.com/office/drawing/2014/main" id="{9C219BF5-33B2-7942-B2F8-57089E3F1A45}"/>
              </a:ext>
            </a:extLst>
          </p:cNvPr>
          <p:cNvSpPr/>
          <p:nvPr userDrawn="1"/>
        </p:nvSpPr>
        <p:spPr>
          <a:xfrm>
            <a:off x="432000" y="815440"/>
            <a:ext cx="1721444" cy="61309"/>
          </a:xfrm>
          <a:prstGeom prst="rect">
            <a:avLst/>
          </a:prstGeom>
          <a:solidFill>
            <a:schemeClr val="bg1"/>
          </a:solidFill>
          <a:ln w="12700">
            <a:miter lim="400000"/>
          </a:ln>
        </p:spPr>
        <p:txBody>
          <a:bodyPr tIns="45720" bIns="45720" anchor="ctr"/>
          <a:lstStyle/>
          <a:p>
            <a:endParaRPr sz="900"/>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1793206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backgroun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4140000" cy="2221638"/>
          </a:xfrm>
        </p:spPr>
        <p:txBody>
          <a:bodyPr lIns="0" tIns="0" rIns="0" bIns="0" anchor="t">
            <a:noAutofit/>
          </a:bodyPr>
          <a:lstStyle>
            <a:lvl1pPr algn="l">
              <a:defRPr sz="3000" b="1">
                <a:solidFill>
                  <a:schemeClr val="accent2"/>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solidFill>
                  <a:schemeClr val="accent2">
                    <a:lumMod val="60000"/>
                    <a:lumOff val="40000"/>
                  </a:schemeClr>
                </a:solidFill>
              </a:defRPr>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3863" y="3429000"/>
            <a:ext cx="4140000" cy="820420"/>
          </a:xfrm>
        </p:spPr>
        <p:txBody>
          <a:bodyPr lIns="0" tIns="0" rIns="0" bIns="0">
            <a:noAutofit/>
          </a:bodyPr>
          <a:lstStyle>
            <a:lvl1pPr>
              <a:lnSpc>
                <a:spcPct val="100000"/>
              </a:lnSpc>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3373149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Dark backgroun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4140000" cy="2221638"/>
          </a:xfrm>
        </p:spPr>
        <p:txBody>
          <a:bodyPr lIns="0" tIns="0" rIns="0" bIns="0" anchor="t">
            <a:noAutofit/>
          </a:bodyPr>
          <a:lstStyle>
            <a:lvl1pPr algn="l">
              <a:defRPr sz="3000" b="1">
                <a:solidFill>
                  <a:schemeClr val="accent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solidFill>
                  <a:schemeClr val="accent1">
                    <a:lumMod val="60000"/>
                    <a:lumOff val="40000"/>
                  </a:schemeClr>
                </a:solidFill>
              </a:defRPr>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3863" y="3429000"/>
            <a:ext cx="4140000" cy="820420"/>
          </a:xfrm>
        </p:spPr>
        <p:txBody>
          <a:bodyPr lIns="0" tIns="0" rIns="0" bIns="0">
            <a:noAutofit/>
          </a:bodyPr>
          <a:lstStyle>
            <a:lvl1pPr>
              <a:lnSpc>
                <a:spcPct val="100000"/>
              </a:lnSpc>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1437022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s 6x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sp>
        <p:nvSpPr>
          <p:cNvPr id="14" name="Straight Connector 28">
            <a:extLst>
              <a:ext uri="{FF2B5EF4-FFF2-40B4-BE49-F238E27FC236}">
                <a16:creationId xmlns:a16="http://schemas.microsoft.com/office/drawing/2014/main" id="{EF7CD1A7-5DAC-6B4F-98BD-80C1F4AF56FD}"/>
              </a:ext>
            </a:extLst>
          </p:cNvPr>
          <p:cNvSpPr/>
          <p:nvPr userDrawn="1"/>
        </p:nvSpPr>
        <p:spPr>
          <a:xfrm>
            <a:off x="425450" y="31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5" name="Straight Connector 28">
            <a:extLst>
              <a:ext uri="{FF2B5EF4-FFF2-40B4-BE49-F238E27FC236}">
                <a16:creationId xmlns:a16="http://schemas.microsoft.com/office/drawing/2014/main" id="{AD9A1976-88CF-9343-9AB1-A5E0A2BF2CA9}"/>
              </a:ext>
            </a:extLst>
          </p:cNvPr>
          <p:cNvSpPr/>
          <p:nvPr userDrawn="1"/>
        </p:nvSpPr>
        <p:spPr>
          <a:xfrm>
            <a:off x="425450" y="22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6" name="Straight Connector 28">
            <a:extLst>
              <a:ext uri="{FF2B5EF4-FFF2-40B4-BE49-F238E27FC236}">
                <a16:creationId xmlns:a16="http://schemas.microsoft.com/office/drawing/2014/main" id="{8E5B677A-F550-834C-95C1-B23DFA00D748}"/>
              </a:ext>
            </a:extLst>
          </p:cNvPr>
          <p:cNvSpPr/>
          <p:nvPr userDrawn="1"/>
        </p:nvSpPr>
        <p:spPr>
          <a:xfrm>
            <a:off x="425450" y="40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7" name="Straight Connector 28">
            <a:extLst>
              <a:ext uri="{FF2B5EF4-FFF2-40B4-BE49-F238E27FC236}">
                <a16:creationId xmlns:a16="http://schemas.microsoft.com/office/drawing/2014/main" id="{2C480D2F-4944-CD4C-ACDB-26E997F1F514}"/>
              </a:ext>
            </a:extLst>
          </p:cNvPr>
          <p:cNvSpPr/>
          <p:nvPr userDrawn="1"/>
        </p:nvSpPr>
        <p:spPr>
          <a:xfrm>
            <a:off x="425450" y="49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8" name="Straight Connector 28">
            <a:extLst>
              <a:ext uri="{FF2B5EF4-FFF2-40B4-BE49-F238E27FC236}">
                <a16:creationId xmlns:a16="http://schemas.microsoft.com/office/drawing/2014/main" id="{334795EE-537A-5D4B-AAD3-B1DC3D0F7FB5}"/>
              </a:ext>
            </a:extLst>
          </p:cNvPr>
          <p:cNvSpPr/>
          <p:nvPr userDrawn="1"/>
        </p:nvSpPr>
        <p:spPr>
          <a:xfrm rot="5400000">
            <a:off x="638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9" name="Straight Connector 28">
            <a:extLst>
              <a:ext uri="{FF2B5EF4-FFF2-40B4-BE49-F238E27FC236}">
                <a16:creationId xmlns:a16="http://schemas.microsoft.com/office/drawing/2014/main" id="{94171DD9-8045-7948-8AAA-F9361CC26192}"/>
              </a:ext>
            </a:extLst>
          </p:cNvPr>
          <p:cNvSpPr/>
          <p:nvPr userDrawn="1"/>
        </p:nvSpPr>
        <p:spPr>
          <a:xfrm rot="5400000">
            <a:off x="193113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0" name="Straight Connector 28">
            <a:extLst>
              <a:ext uri="{FF2B5EF4-FFF2-40B4-BE49-F238E27FC236}">
                <a16:creationId xmlns:a16="http://schemas.microsoft.com/office/drawing/2014/main" id="{A4DCECDB-0B73-964F-97C4-499D25B72155}"/>
              </a:ext>
            </a:extLst>
          </p:cNvPr>
          <p:cNvSpPr/>
          <p:nvPr userDrawn="1"/>
        </p:nvSpPr>
        <p:spPr>
          <a:xfrm rot="5400000">
            <a:off x="385220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1" name="Straight Connector 28">
            <a:extLst>
              <a:ext uri="{FF2B5EF4-FFF2-40B4-BE49-F238E27FC236}">
                <a16:creationId xmlns:a16="http://schemas.microsoft.com/office/drawing/2014/main" id="{CE1DB5FF-8ACD-FE43-A3A6-F91D35B006D4}"/>
              </a:ext>
            </a:extLst>
          </p:cNvPr>
          <p:cNvSpPr/>
          <p:nvPr userDrawn="1"/>
        </p:nvSpPr>
        <p:spPr>
          <a:xfrm rot="5400000">
            <a:off x="5776772"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2" name="Straight Connector 28">
            <a:extLst>
              <a:ext uri="{FF2B5EF4-FFF2-40B4-BE49-F238E27FC236}">
                <a16:creationId xmlns:a16="http://schemas.microsoft.com/office/drawing/2014/main" id="{9197881C-D905-1D40-8B27-04B2AB720CAF}"/>
              </a:ext>
            </a:extLst>
          </p:cNvPr>
          <p:cNvSpPr/>
          <p:nvPr userDrawn="1"/>
        </p:nvSpPr>
        <p:spPr>
          <a:xfrm rot="5400000" flipV="1">
            <a:off x="7722310" y="3566588"/>
            <a:ext cx="4500000" cy="0"/>
          </a:xfrm>
          <a:prstGeom prst="line">
            <a:avLst/>
          </a:prstGeom>
          <a:ln w="38100" cap="rnd">
            <a:solidFill>
              <a:srgbClr val="2B4051"/>
            </a:solidFill>
            <a:custDash>
              <a:ds d="100000" sp="200000"/>
            </a:custDash>
          </a:ln>
        </p:spPr>
        <p:txBody>
          <a:bodyPr tIns="45720" bIns="45720"/>
          <a:lstStyle/>
          <a:p>
            <a:endParaRPr sz="900"/>
          </a:p>
        </p:txBody>
      </p:sp>
    </p:spTree>
    <p:extLst>
      <p:ext uri="{BB962C8B-B14F-4D97-AF65-F5344CB8AC3E}">
        <p14:creationId xmlns:p14="http://schemas.microsoft.com/office/powerpoint/2010/main" val="3616658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s 5x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sp>
        <p:nvSpPr>
          <p:cNvPr id="14" name="Straight Connector 28">
            <a:extLst>
              <a:ext uri="{FF2B5EF4-FFF2-40B4-BE49-F238E27FC236}">
                <a16:creationId xmlns:a16="http://schemas.microsoft.com/office/drawing/2014/main" id="{F60243ED-5CAB-0C44-9CEB-837D88ED1C30}"/>
              </a:ext>
            </a:extLst>
          </p:cNvPr>
          <p:cNvSpPr/>
          <p:nvPr userDrawn="1"/>
        </p:nvSpPr>
        <p:spPr>
          <a:xfrm>
            <a:off x="425450" y="2441588"/>
            <a:ext cx="11333579" cy="0"/>
          </a:xfrm>
          <a:prstGeom prst="line">
            <a:avLst/>
          </a:prstGeom>
          <a:ln w="38100" cap="rnd">
            <a:solidFill>
              <a:srgbClr val="2B4051"/>
            </a:solidFill>
            <a:custDash>
              <a:ds d="100000" sp="200000"/>
            </a:custDash>
          </a:ln>
        </p:spPr>
        <p:txBody>
          <a:bodyPr tIns="45720" bIns="45720"/>
          <a:lstStyle/>
          <a:p>
            <a:endParaRPr sz="900"/>
          </a:p>
        </p:txBody>
      </p:sp>
      <p:sp>
        <p:nvSpPr>
          <p:cNvPr id="15" name="Straight Connector 28">
            <a:extLst>
              <a:ext uri="{FF2B5EF4-FFF2-40B4-BE49-F238E27FC236}">
                <a16:creationId xmlns:a16="http://schemas.microsoft.com/office/drawing/2014/main" id="{488B26A6-79D1-4D45-8DEA-D93408AB29A2}"/>
              </a:ext>
            </a:extLst>
          </p:cNvPr>
          <p:cNvSpPr/>
          <p:nvPr userDrawn="1"/>
        </p:nvSpPr>
        <p:spPr>
          <a:xfrm>
            <a:off x="425450" y="3566588"/>
            <a:ext cx="11333579" cy="0"/>
          </a:xfrm>
          <a:prstGeom prst="line">
            <a:avLst/>
          </a:prstGeom>
          <a:ln w="38100" cap="rnd">
            <a:solidFill>
              <a:srgbClr val="2B4051"/>
            </a:solidFill>
            <a:custDash>
              <a:ds d="100000" sp="200000"/>
            </a:custDash>
          </a:ln>
        </p:spPr>
        <p:txBody>
          <a:bodyPr tIns="45720" bIns="45720"/>
          <a:lstStyle/>
          <a:p>
            <a:endParaRPr sz="900"/>
          </a:p>
        </p:txBody>
      </p:sp>
      <p:sp>
        <p:nvSpPr>
          <p:cNvPr id="16" name="Straight Connector 28">
            <a:extLst>
              <a:ext uri="{FF2B5EF4-FFF2-40B4-BE49-F238E27FC236}">
                <a16:creationId xmlns:a16="http://schemas.microsoft.com/office/drawing/2014/main" id="{7DE3B51D-797A-6D4B-9AF4-9ABF6B17B33F}"/>
              </a:ext>
            </a:extLst>
          </p:cNvPr>
          <p:cNvSpPr/>
          <p:nvPr userDrawn="1"/>
        </p:nvSpPr>
        <p:spPr>
          <a:xfrm>
            <a:off x="425450" y="4691588"/>
            <a:ext cx="11333579" cy="0"/>
          </a:xfrm>
          <a:prstGeom prst="line">
            <a:avLst/>
          </a:prstGeom>
          <a:ln w="38100" cap="rnd">
            <a:solidFill>
              <a:srgbClr val="2B4051"/>
            </a:solidFill>
            <a:custDash>
              <a:ds d="100000" sp="200000"/>
            </a:custDash>
          </a:ln>
        </p:spPr>
        <p:txBody>
          <a:bodyPr tIns="45720" bIns="45720"/>
          <a:lstStyle/>
          <a:p>
            <a:endParaRPr sz="900"/>
          </a:p>
        </p:txBody>
      </p:sp>
      <p:sp>
        <p:nvSpPr>
          <p:cNvPr id="17" name="Straight Connector 28">
            <a:extLst>
              <a:ext uri="{FF2B5EF4-FFF2-40B4-BE49-F238E27FC236}">
                <a16:creationId xmlns:a16="http://schemas.microsoft.com/office/drawing/2014/main" id="{64BC4CAC-0E6D-B149-A87E-1288F8031BD9}"/>
              </a:ext>
            </a:extLst>
          </p:cNvPr>
          <p:cNvSpPr/>
          <p:nvPr userDrawn="1"/>
        </p:nvSpPr>
        <p:spPr>
          <a:xfrm rot="5400000">
            <a:off x="442166"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8" name="Straight Connector 28">
            <a:extLst>
              <a:ext uri="{FF2B5EF4-FFF2-40B4-BE49-F238E27FC236}">
                <a16:creationId xmlns:a16="http://schemas.microsoft.com/office/drawing/2014/main" id="{C9991FEC-8099-6B43-87A6-B608FEF4C29B}"/>
              </a:ext>
            </a:extLst>
          </p:cNvPr>
          <p:cNvSpPr/>
          <p:nvPr userDrawn="1"/>
        </p:nvSpPr>
        <p:spPr>
          <a:xfrm rot="5400000">
            <a:off x="2708882"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9" name="Straight Connector 28">
            <a:extLst>
              <a:ext uri="{FF2B5EF4-FFF2-40B4-BE49-F238E27FC236}">
                <a16:creationId xmlns:a16="http://schemas.microsoft.com/office/drawing/2014/main" id="{D1E2FE23-1B32-3A46-9701-78D5112524FC}"/>
              </a:ext>
            </a:extLst>
          </p:cNvPr>
          <p:cNvSpPr/>
          <p:nvPr userDrawn="1"/>
        </p:nvSpPr>
        <p:spPr>
          <a:xfrm rot="5400000">
            <a:off x="4975598"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0" name="Straight Connector 28">
            <a:extLst>
              <a:ext uri="{FF2B5EF4-FFF2-40B4-BE49-F238E27FC236}">
                <a16:creationId xmlns:a16="http://schemas.microsoft.com/office/drawing/2014/main" id="{1B713FD5-D041-4F4B-8EC9-2CCBB1B83D09}"/>
              </a:ext>
            </a:extLst>
          </p:cNvPr>
          <p:cNvSpPr/>
          <p:nvPr userDrawn="1"/>
        </p:nvSpPr>
        <p:spPr>
          <a:xfrm rot="5400000">
            <a:off x="7242314" y="3566588"/>
            <a:ext cx="4500000" cy="0"/>
          </a:xfrm>
          <a:prstGeom prst="line">
            <a:avLst/>
          </a:prstGeom>
          <a:ln w="38100" cap="rnd">
            <a:solidFill>
              <a:srgbClr val="2B4051"/>
            </a:solidFill>
            <a:custDash>
              <a:ds d="100000" sp="200000"/>
            </a:custDash>
          </a:ln>
        </p:spPr>
        <p:txBody>
          <a:bodyPr tIns="45720" bIns="45720"/>
          <a:lstStyle/>
          <a:p>
            <a:endParaRPr sz="900"/>
          </a:p>
        </p:txBody>
      </p:sp>
    </p:spTree>
    <p:extLst>
      <p:ext uri="{BB962C8B-B14F-4D97-AF65-F5344CB8AC3E}">
        <p14:creationId xmlns:p14="http://schemas.microsoft.com/office/powerpoint/2010/main" val="1501606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s 4x3">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grpSp>
        <p:nvGrpSpPr>
          <p:cNvPr id="4" name="Group 3">
            <a:extLst>
              <a:ext uri="{FF2B5EF4-FFF2-40B4-BE49-F238E27FC236}">
                <a16:creationId xmlns:a16="http://schemas.microsoft.com/office/drawing/2014/main" id="{8A1D17A3-A6B6-2F49-A1AC-E8AABFD80359}"/>
              </a:ext>
            </a:extLst>
          </p:cNvPr>
          <p:cNvGrpSpPr/>
          <p:nvPr userDrawn="1"/>
        </p:nvGrpSpPr>
        <p:grpSpPr>
          <a:xfrm>
            <a:off x="425450" y="1316588"/>
            <a:ext cx="11333579" cy="4500001"/>
            <a:chOff x="850900" y="2633176"/>
            <a:chExt cx="22667158" cy="9000001"/>
          </a:xfrm>
        </p:grpSpPr>
        <p:sp>
          <p:nvSpPr>
            <p:cNvPr id="9" name="Straight Connector 28">
              <a:extLst>
                <a:ext uri="{FF2B5EF4-FFF2-40B4-BE49-F238E27FC236}">
                  <a16:creationId xmlns:a16="http://schemas.microsoft.com/office/drawing/2014/main" id="{EC61E293-A259-324B-B110-0A5D818E7358}"/>
                </a:ext>
              </a:extLst>
            </p:cNvPr>
            <p:cNvSpPr/>
            <p:nvPr userDrawn="1"/>
          </p:nvSpPr>
          <p:spPr>
            <a:xfrm>
              <a:off x="850900" y="5633176"/>
              <a:ext cx="22667158" cy="0"/>
            </a:xfrm>
            <a:prstGeom prst="line">
              <a:avLst/>
            </a:prstGeom>
            <a:ln w="38100" cap="rnd">
              <a:solidFill>
                <a:srgbClr val="2B4051"/>
              </a:solidFill>
              <a:custDash>
                <a:ds d="100000" sp="200000"/>
              </a:custDash>
            </a:ln>
          </p:spPr>
          <p:txBody>
            <a:bodyPr tIns="91439" bIns="91439"/>
            <a:lstStyle/>
            <a:p>
              <a:endParaRPr sz="900"/>
            </a:p>
          </p:txBody>
        </p:sp>
        <p:sp>
          <p:nvSpPr>
            <p:cNvPr id="10" name="Straight Connector 28">
              <a:extLst>
                <a:ext uri="{FF2B5EF4-FFF2-40B4-BE49-F238E27FC236}">
                  <a16:creationId xmlns:a16="http://schemas.microsoft.com/office/drawing/2014/main" id="{3445C130-E835-1149-903E-418938F63E06}"/>
                </a:ext>
              </a:extLst>
            </p:cNvPr>
            <p:cNvSpPr/>
            <p:nvPr userDrawn="1"/>
          </p:nvSpPr>
          <p:spPr>
            <a:xfrm>
              <a:off x="850900" y="8633176"/>
              <a:ext cx="22667158" cy="0"/>
            </a:xfrm>
            <a:prstGeom prst="line">
              <a:avLst/>
            </a:prstGeom>
            <a:ln w="38100" cap="rnd">
              <a:solidFill>
                <a:srgbClr val="2B4051"/>
              </a:solidFill>
              <a:custDash>
                <a:ds d="100000" sp="200000"/>
              </a:custDash>
            </a:ln>
          </p:spPr>
          <p:txBody>
            <a:bodyPr tIns="91439" bIns="91439"/>
            <a:lstStyle/>
            <a:p>
              <a:endParaRPr sz="900"/>
            </a:p>
          </p:txBody>
        </p:sp>
        <p:sp>
          <p:nvSpPr>
            <p:cNvPr id="11" name="Straight Connector 28">
              <a:extLst>
                <a:ext uri="{FF2B5EF4-FFF2-40B4-BE49-F238E27FC236}">
                  <a16:creationId xmlns:a16="http://schemas.microsoft.com/office/drawing/2014/main" id="{4738B99D-A8E4-284F-9F12-2471A13143C6}"/>
                </a:ext>
              </a:extLst>
            </p:cNvPr>
            <p:cNvSpPr/>
            <p:nvPr userDrawn="1"/>
          </p:nvSpPr>
          <p:spPr>
            <a:xfrm rot="5400000">
              <a:off x="2017689" y="7133177"/>
              <a:ext cx="9000000" cy="0"/>
            </a:xfrm>
            <a:prstGeom prst="line">
              <a:avLst/>
            </a:prstGeom>
            <a:ln w="38100" cap="rnd">
              <a:solidFill>
                <a:srgbClr val="2B4051"/>
              </a:solidFill>
              <a:custDash>
                <a:ds d="100000" sp="200000"/>
              </a:custDash>
            </a:ln>
          </p:spPr>
          <p:txBody>
            <a:bodyPr tIns="91439" bIns="91439"/>
            <a:lstStyle/>
            <a:p>
              <a:endParaRPr sz="900"/>
            </a:p>
          </p:txBody>
        </p:sp>
        <p:sp>
          <p:nvSpPr>
            <p:cNvPr id="12" name="Straight Connector 28">
              <a:extLst>
                <a:ext uri="{FF2B5EF4-FFF2-40B4-BE49-F238E27FC236}">
                  <a16:creationId xmlns:a16="http://schemas.microsoft.com/office/drawing/2014/main" id="{0DF40EB3-4CE1-C54E-A75A-20CF0AD763E4}"/>
                </a:ext>
              </a:extLst>
            </p:cNvPr>
            <p:cNvSpPr/>
            <p:nvPr userDrawn="1"/>
          </p:nvSpPr>
          <p:spPr>
            <a:xfrm rot="5400000">
              <a:off x="7684478" y="7133176"/>
              <a:ext cx="9000000" cy="0"/>
            </a:xfrm>
            <a:prstGeom prst="line">
              <a:avLst/>
            </a:prstGeom>
            <a:ln w="38100" cap="rnd">
              <a:solidFill>
                <a:srgbClr val="2B4051"/>
              </a:solidFill>
              <a:custDash>
                <a:ds d="100000" sp="200000"/>
              </a:custDash>
            </a:ln>
          </p:spPr>
          <p:txBody>
            <a:bodyPr tIns="91439" bIns="91439"/>
            <a:lstStyle/>
            <a:p>
              <a:endParaRPr sz="900"/>
            </a:p>
          </p:txBody>
        </p:sp>
        <p:sp>
          <p:nvSpPr>
            <p:cNvPr id="13" name="Straight Connector 28">
              <a:extLst>
                <a:ext uri="{FF2B5EF4-FFF2-40B4-BE49-F238E27FC236}">
                  <a16:creationId xmlns:a16="http://schemas.microsoft.com/office/drawing/2014/main" id="{D99EF11A-5312-4F42-9255-1965511E9F61}"/>
                </a:ext>
              </a:extLst>
            </p:cNvPr>
            <p:cNvSpPr/>
            <p:nvPr userDrawn="1"/>
          </p:nvSpPr>
          <p:spPr>
            <a:xfrm rot="5400000">
              <a:off x="13351267" y="7133176"/>
              <a:ext cx="9000000" cy="0"/>
            </a:xfrm>
            <a:prstGeom prst="line">
              <a:avLst/>
            </a:prstGeom>
            <a:ln w="38100" cap="rnd">
              <a:solidFill>
                <a:srgbClr val="2B4051"/>
              </a:solidFill>
              <a:custDash>
                <a:ds d="100000" sp="200000"/>
              </a:custDash>
            </a:ln>
          </p:spPr>
          <p:txBody>
            <a:bodyPr tIns="91439" bIns="91439"/>
            <a:lstStyle/>
            <a:p>
              <a:endParaRPr sz="900"/>
            </a:p>
          </p:txBody>
        </p:sp>
      </p:grpSp>
    </p:spTree>
    <p:extLst>
      <p:ext uri="{BB962C8B-B14F-4D97-AF65-F5344CB8AC3E}">
        <p14:creationId xmlns:p14="http://schemas.microsoft.com/office/powerpoint/2010/main" val="286143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_no footer 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A8582-EEBA-834A-A7F7-3DE196976DF2}"/>
              </a:ext>
            </a:extLst>
          </p:cNvPr>
          <p:cNvSpPr>
            <a:spLocks noGrp="1"/>
          </p:cNvSpPr>
          <p:nvPr>
            <p:ph type="sldNum" sz="quarter" idx="11"/>
          </p:nvPr>
        </p:nvSpPr>
        <p:spPr/>
        <p:txBody>
          <a:bodyPr/>
          <a:lstStyle/>
          <a:p>
            <a:r>
              <a:rPr lang="en-US"/>
              <a:t>DAI SUSTAINABLE BUSINESS GROUP | </a:t>
            </a:r>
            <a:fld id="{6EF2CE7D-2FF7-AC40-9DF8-85A85926B8FD}" type="slidenum">
              <a:rPr lang="en-US" smtClean="0"/>
              <a:t>‹#›</a:t>
            </a:fld>
            <a:endParaRPr lang="en-US"/>
          </a:p>
        </p:txBody>
      </p:sp>
      <p:sp>
        <p:nvSpPr>
          <p:cNvPr id="4" name="Footer Placeholder 3">
            <a:extLst>
              <a:ext uri="{FF2B5EF4-FFF2-40B4-BE49-F238E27FC236}">
                <a16:creationId xmlns:a16="http://schemas.microsoft.com/office/drawing/2014/main" id="{B8B599F5-42F5-4D67-B2DC-C5D74D4AC356}"/>
              </a:ext>
            </a:extLst>
          </p:cNvPr>
          <p:cNvSpPr>
            <a:spLocks noGrp="1"/>
          </p:cNvSpPr>
          <p:nvPr>
            <p:ph type="ftr" sz="quarter" idx="12"/>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1479234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s 4x3 with tex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sp>
        <p:nvSpPr>
          <p:cNvPr id="14" name="Straight Connector 28">
            <a:extLst>
              <a:ext uri="{FF2B5EF4-FFF2-40B4-BE49-F238E27FC236}">
                <a16:creationId xmlns:a16="http://schemas.microsoft.com/office/drawing/2014/main" id="{28E16395-60EF-354A-9788-440F32F50E1B}"/>
              </a:ext>
            </a:extLst>
          </p:cNvPr>
          <p:cNvSpPr/>
          <p:nvPr userDrawn="1"/>
        </p:nvSpPr>
        <p:spPr>
          <a:xfrm>
            <a:off x="4277519" y="2816588"/>
            <a:ext cx="7481510" cy="0"/>
          </a:xfrm>
          <a:prstGeom prst="line">
            <a:avLst/>
          </a:prstGeom>
          <a:ln w="38100" cap="rnd">
            <a:solidFill>
              <a:srgbClr val="2B4051"/>
            </a:solidFill>
            <a:custDash>
              <a:ds d="100000" sp="200000"/>
            </a:custDash>
          </a:ln>
        </p:spPr>
        <p:txBody>
          <a:bodyPr tIns="45720" bIns="45720"/>
          <a:lstStyle/>
          <a:p>
            <a:endParaRPr sz="900"/>
          </a:p>
        </p:txBody>
      </p:sp>
      <p:sp>
        <p:nvSpPr>
          <p:cNvPr id="15" name="Straight Connector 28">
            <a:extLst>
              <a:ext uri="{FF2B5EF4-FFF2-40B4-BE49-F238E27FC236}">
                <a16:creationId xmlns:a16="http://schemas.microsoft.com/office/drawing/2014/main" id="{2AE9DDB6-8986-5F4B-809F-051462D84342}"/>
              </a:ext>
            </a:extLst>
          </p:cNvPr>
          <p:cNvSpPr/>
          <p:nvPr userDrawn="1"/>
        </p:nvSpPr>
        <p:spPr>
          <a:xfrm>
            <a:off x="4277519" y="4316588"/>
            <a:ext cx="7481510" cy="0"/>
          </a:xfrm>
          <a:prstGeom prst="line">
            <a:avLst/>
          </a:prstGeom>
          <a:ln w="38100" cap="rnd">
            <a:solidFill>
              <a:srgbClr val="2B4051"/>
            </a:solidFill>
            <a:custDash>
              <a:ds d="100000" sp="200000"/>
            </a:custDash>
          </a:ln>
        </p:spPr>
        <p:txBody>
          <a:bodyPr tIns="45720" bIns="45720"/>
          <a:lstStyle/>
          <a:p>
            <a:endParaRPr sz="900"/>
          </a:p>
        </p:txBody>
      </p:sp>
      <p:sp>
        <p:nvSpPr>
          <p:cNvPr id="16" name="Straight Connector 28">
            <a:extLst>
              <a:ext uri="{FF2B5EF4-FFF2-40B4-BE49-F238E27FC236}">
                <a16:creationId xmlns:a16="http://schemas.microsoft.com/office/drawing/2014/main" id="{A763E98B-D6B0-6A48-B229-6DEF5DF87EFE}"/>
              </a:ext>
            </a:extLst>
          </p:cNvPr>
          <p:cNvSpPr/>
          <p:nvPr userDrawn="1"/>
        </p:nvSpPr>
        <p:spPr>
          <a:xfrm rot="5400000">
            <a:off x="3848107"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7" name="Straight Connector 28">
            <a:extLst>
              <a:ext uri="{FF2B5EF4-FFF2-40B4-BE49-F238E27FC236}">
                <a16:creationId xmlns:a16="http://schemas.microsoft.com/office/drawing/2014/main" id="{864B24E0-60A7-EC4A-BBB7-2955AA6F7E7F}"/>
              </a:ext>
            </a:extLst>
          </p:cNvPr>
          <p:cNvSpPr/>
          <p:nvPr userDrawn="1"/>
        </p:nvSpPr>
        <p:spPr>
          <a:xfrm rot="5400000">
            <a:off x="769157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8" name="Straight Connector 28">
            <a:extLst>
              <a:ext uri="{FF2B5EF4-FFF2-40B4-BE49-F238E27FC236}">
                <a16:creationId xmlns:a16="http://schemas.microsoft.com/office/drawing/2014/main" id="{64FF455B-181C-1B4D-9482-BBC4E5CB3137}"/>
              </a:ext>
            </a:extLst>
          </p:cNvPr>
          <p:cNvSpPr/>
          <p:nvPr userDrawn="1"/>
        </p:nvSpPr>
        <p:spPr>
          <a:xfrm rot="5400000">
            <a:off x="5786530"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9" name="Text Placeholder 24">
            <a:extLst>
              <a:ext uri="{FF2B5EF4-FFF2-40B4-BE49-F238E27FC236}">
                <a16:creationId xmlns:a16="http://schemas.microsoft.com/office/drawing/2014/main" id="{C12F5548-BE50-7247-8F6B-8C99E80077A2}"/>
              </a:ext>
            </a:extLst>
          </p:cNvPr>
          <p:cNvSpPr>
            <a:spLocks noGrp="1"/>
          </p:cNvSpPr>
          <p:nvPr>
            <p:ph type="body" sz="quarter" idx="12"/>
          </p:nvPr>
        </p:nvSpPr>
        <p:spPr>
          <a:xfrm>
            <a:off x="425450" y="1322388"/>
            <a:ext cx="3654425" cy="4914900"/>
          </a:xfrm>
        </p:spPr>
        <p:txBody>
          <a:bodyPr lIns="0" tIns="0" rIns="0" bIns="0">
            <a:no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5625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9" name="Rectangle">
            <a:extLst>
              <a:ext uri="{FF2B5EF4-FFF2-40B4-BE49-F238E27FC236}">
                <a16:creationId xmlns:a16="http://schemas.microsoft.com/office/drawing/2014/main" id="{665D406F-A1AD-A14C-B2FD-48B5FAB8B15F}"/>
              </a:ext>
            </a:extLst>
          </p:cNvPr>
          <p:cNvSpPr/>
          <p:nvPr userDrawn="1"/>
        </p:nvSpPr>
        <p:spPr>
          <a:xfrm>
            <a:off x="432000" y="815440"/>
            <a:ext cx="1721444" cy="61309"/>
          </a:xfrm>
          <a:prstGeom prst="rect">
            <a:avLst/>
          </a:prstGeom>
          <a:solidFill>
            <a:schemeClr val="accent2"/>
          </a:solidFill>
          <a:ln w="12700">
            <a:miter lim="400000"/>
          </a:ln>
        </p:spPr>
        <p:txBody>
          <a:bodyPr tIns="45720" bIns="45720" anchor="ctr"/>
          <a:lstStyle/>
          <a:p>
            <a:endParaRPr sz="900"/>
          </a:p>
        </p:txBody>
      </p:sp>
    </p:spTree>
    <p:extLst>
      <p:ext uri="{BB962C8B-B14F-4D97-AF65-F5344CB8AC3E}">
        <p14:creationId xmlns:p14="http://schemas.microsoft.com/office/powerpoint/2010/main" val="996957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1367481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 text bloc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5450" y="1325824"/>
            <a:ext cx="11333579" cy="820420"/>
          </a:xfrm>
        </p:spPr>
        <p:txBody>
          <a:bodyPr lIns="0" tIns="0" rIns="0" bIns="0">
            <a:no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Rectangle">
            <a:extLst>
              <a:ext uri="{FF2B5EF4-FFF2-40B4-BE49-F238E27FC236}">
                <a16:creationId xmlns:a16="http://schemas.microsoft.com/office/drawing/2014/main" id="{00EA7DAF-ECA2-CC48-B1BD-9E35E659FA13}"/>
              </a:ext>
            </a:extLst>
          </p:cNvPr>
          <p:cNvSpPr/>
          <p:nvPr userDrawn="1"/>
        </p:nvSpPr>
        <p:spPr>
          <a:xfrm>
            <a:off x="432000" y="815440"/>
            <a:ext cx="1721444" cy="61309"/>
          </a:xfrm>
          <a:prstGeom prst="rect">
            <a:avLst/>
          </a:prstGeom>
          <a:solidFill>
            <a:schemeClr val="accent2"/>
          </a:solidFill>
          <a:ln w="12700">
            <a:miter lim="400000"/>
          </a:ln>
        </p:spPr>
        <p:txBody>
          <a:bodyPr tIns="45720" bIns="45720" anchor="ctr"/>
          <a:lstStyle/>
          <a:p>
            <a:endParaRPr sz="900"/>
          </a:p>
        </p:txBody>
      </p:sp>
    </p:spTree>
    <p:extLst>
      <p:ext uri="{BB962C8B-B14F-4D97-AF65-F5344CB8AC3E}">
        <p14:creationId xmlns:p14="http://schemas.microsoft.com/office/powerpoint/2010/main" val="3928183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920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TextBox 9"/>
          <p:cNvSpPr txBox="1"/>
          <p:nvPr userDrawn="1"/>
        </p:nvSpPr>
        <p:spPr>
          <a:xfrm>
            <a:off x="7053944" y="-1291771"/>
            <a:ext cx="184731" cy="646331"/>
          </a:xfrm>
          <a:prstGeom prst="rect">
            <a:avLst/>
          </a:prstGeom>
          <a:noFill/>
        </p:spPr>
        <p:txBody>
          <a:bodyPr wrap="none" rtlCol="0">
            <a:spAutoFit/>
          </a:bodyPr>
          <a:lstStyle/>
          <a:p>
            <a:endParaRPr lang="en-US" sz="3600"/>
          </a:p>
        </p:txBody>
      </p:sp>
      <p:grpSp>
        <p:nvGrpSpPr>
          <p:cNvPr id="14" name="Group 13">
            <a:extLst>
              <a:ext uri="{FF2B5EF4-FFF2-40B4-BE49-F238E27FC236}">
                <a16:creationId xmlns:a16="http://schemas.microsoft.com/office/drawing/2014/main" id="{EF994873-2960-5F4D-95D3-1D6B0EF52FA4}"/>
              </a:ext>
            </a:extLst>
          </p:cNvPr>
          <p:cNvGrpSpPr/>
          <p:nvPr userDrawn="1"/>
        </p:nvGrpSpPr>
        <p:grpSpPr>
          <a:xfrm rot="2657401">
            <a:off x="5359185" y="-1607517"/>
            <a:ext cx="8604853" cy="8687221"/>
            <a:chOff x="5446752" y="-1846716"/>
            <a:chExt cx="8604853" cy="8687221"/>
          </a:xfrm>
        </p:grpSpPr>
        <p:sp>
          <p:nvSpPr>
            <p:cNvPr id="3" name="AutoShape 3"/>
            <p:cNvSpPr>
              <a:spLocks/>
            </p:cNvSpPr>
            <p:nvPr userDrawn="1"/>
          </p:nvSpPr>
          <p:spPr bwMode="auto">
            <a:xfrm>
              <a:off x="11184057" y="93175"/>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tx1"/>
            </a:solidFill>
            <a:ln>
              <a:noFill/>
            </a:ln>
          </p:spPr>
          <p:txBody>
            <a:bodyPr lIns="0" tIns="0" rIns="0" bIns="0"/>
            <a:lstStyle/>
            <a:p>
              <a:endParaRPr lang="en-US" sz="3600">
                <a:solidFill>
                  <a:schemeClr val="accent2"/>
                </a:solidFill>
              </a:endParaRPr>
            </a:p>
          </p:txBody>
        </p:sp>
        <p:sp>
          <p:nvSpPr>
            <p:cNvPr id="4" name="AutoShape 3"/>
            <p:cNvSpPr>
              <a:spLocks/>
            </p:cNvSpPr>
            <p:nvPr userDrawn="1"/>
          </p:nvSpPr>
          <p:spPr bwMode="auto">
            <a:xfrm>
              <a:off x="7359187" y="93175"/>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1"/>
            </a:solidFill>
            <a:ln>
              <a:noFill/>
            </a:ln>
          </p:spPr>
          <p:txBody>
            <a:bodyPr lIns="0" tIns="0" rIns="0" bIns="0"/>
            <a:lstStyle/>
            <a:p>
              <a:endParaRPr lang="en-US" sz="3600">
                <a:solidFill>
                  <a:schemeClr val="accent2"/>
                </a:solidFill>
              </a:endParaRPr>
            </a:p>
          </p:txBody>
        </p:sp>
        <p:sp>
          <p:nvSpPr>
            <p:cNvPr id="5" name="AutoShape 3"/>
            <p:cNvSpPr>
              <a:spLocks/>
            </p:cNvSpPr>
            <p:nvPr userDrawn="1"/>
          </p:nvSpPr>
          <p:spPr bwMode="auto">
            <a:xfrm>
              <a:off x="9271623" y="203306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2"/>
            </a:solidFill>
            <a:ln>
              <a:noFill/>
            </a:ln>
          </p:spPr>
          <p:txBody>
            <a:bodyPr lIns="0" tIns="0" rIns="0" bIns="0"/>
            <a:lstStyle/>
            <a:p>
              <a:endParaRPr lang="en-US" sz="3600">
                <a:solidFill>
                  <a:schemeClr val="accent2"/>
                </a:solidFill>
              </a:endParaRPr>
            </a:p>
          </p:txBody>
        </p:sp>
        <p:sp>
          <p:nvSpPr>
            <p:cNvPr id="6" name="AutoShape 3"/>
            <p:cNvSpPr>
              <a:spLocks/>
            </p:cNvSpPr>
            <p:nvPr userDrawn="1"/>
          </p:nvSpPr>
          <p:spPr bwMode="auto">
            <a:xfrm>
              <a:off x="11184057" y="3972957"/>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1"/>
            </a:solidFill>
            <a:ln>
              <a:noFill/>
            </a:ln>
          </p:spPr>
          <p:txBody>
            <a:bodyPr lIns="0" tIns="0" rIns="0" bIns="0"/>
            <a:lstStyle/>
            <a:p>
              <a:endParaRPr lang="en-US" sz="3600"/>
            </a:p>
          </p:txBody>
        </p:sp>
        <p:sp>
          <p:nvSpPr>
            <p:cNvPr id="7" name="AutoShape 3"/>
            <p:cNvSpPr>
              <a:spLocks/>
            </p:cNvSpPr>
            <p:nvPr userDrawn="1"/>
          </p:nvSpPr>
          <p:spPr bwMode="auto">
            <a:xfrm>
              <a:off x="9237156" y="93175"/>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chemeClr val="accent1"/>
                  </a:gs>
                  <a:gs pos="100000">
                    <a:schemeClr val="accent2"/>
                  </a:gs>
                </a:gsLst>
                <a:lin ang="5400000" scaled="1"/>
              </a:gradFill>
            </a:ln>
          </p:spPr>
          <p:txBody>
            <a:bodyPr lIns="0" tIns="0" rIns="0" bIns="0"/>
            <a:lstStyle/>
            <a:p>
              <a:endParaRPr lang="en-US" sz="3600"/>
            </a:p>
          </p:txBody>
        </p:sp>
        <p:sp>
          <p:nvSpPr>
            <p:cNvPr id="9" name="AutoShape 3"/>
            <p:cNvSpPr>
              <a:spLocks/>
            </p:cNvSpPr>
            <p:nvPr userDrawn="1"/>
          </p:nvSpPr>
          <p:spPr bwMode="auto">
            <a:xfrm>
              <a:off x="11071873" y="203306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chemeClr val="accent1"/>
                  </a:gs>
                  <a:gs pos="100000">
                    <a:schemeClr val="accent2"/>
                  </a:gs>
                </a:gsLst>
                <a:lin ang="5400000" scaled="1"/>
              </a:gradFill>
            </a:ln>
          </p:spPr>
          <p:txBody>
            <a:bodyPr lIns="0" tIns="0" rIns="0" bIns="0"/>
            <a:lstStyle/>
            <a:p>
              <a:endParaRPr lang="en-US" sz="3600"/>
            </a:p>
          </p:txBody>
        </p:sp>
        <p:sp>
          <p:nvSpPr>
            <p:cNvPr id="11" name="AutoShape 3"/>
            <p:cNvSpPr>
              <a:spLocks/>
            </p:cNvSpPr>
            <p:nvPr userDrawn="1"/>
          </p:nvSpPr>
          <p:spPr bwMode="auto">
            <a:xfrm>
              <a:off x="5446752" y="-184671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tx1"/>
            </a:solidFill>
            <a:ln>
              <a:noFill/>
            </a:ln>
          </p:spPr>
          <p:txBody>
            <a:bodyPr lIns="0" tIns="0" rIns="0" bIns="0"/>
            <a:lstStyle/>
            <a:p>
              <a:endParaRPr lang="en-US" sz="3600">
                <a:solidFill>
                  <a:schemeClr val="accent2"/>
                </a:solidFill>
              </a:endParaRPr>
            </a:p>
          </p:txBody>
        </p:sp>
        <p:sp>
          <p:nvSpPr>
            <p:cNvPr id="12" name="AutoShape 3"/>
            <p:cNvSpPr>
              <a:spLocks/>
            </p:cNvSpPr>
            <p:nvPr userDrawn="1"/>
          </p:nvSpPr>
          <p:spPr bwMode="auto">
            <a:xfrm>
              <a:off x="7359189" y="-1846716"/>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F36C23"/>
            </a:solidFill>
            <a:ln>
              <a:noFill/>
            </a:ln>
          </p:spPr>
          <p:txBody>
            <a:bodyPr lIns="0" tIns="0" rIns="0" bIns="0"/>
            <a:lstStyle/>
            <a:p>
              <a:r>
                <a:rPr lang="en-US" sz="3600">
                  <a:solidFill>
                    <a:schemeClr val="accent2"/>
                  </a:solidFill>
                </a:rPr>
                <a:t>i</a:t>
              </a:r>
            </a:p>
          </p:txBody>
        </p:sp>
      </p:grpSp>
      <p:sp>
        <p:nvSpPr>
          <p:cNvPr id="18" name="Text Placeholder 17"/>
          <p:cNvSpPr>
            <a:spLocks noGrp="1"/>
          </p:cNvSpPr>
          <p:nvPr>
            <p:ph type="body" sz="quarter" idx="11" hasCustomPrompt="1"/>
          </p:nvPr>
        </p:nvSpPr>
        <p:spPr>
          <a:xfrm>
            <a:off x="890522" y="4941117"/>
            <a:ext cx="2741613" cy="268193"/>
          </a:xfrm>
          <a:prstGeom prst="rect">
            <a:avLst/>
          </a:prstGeom>
        </p:spPr>
        <p:txBody>
          <a:bodyPr anchor="b">
            <a:normAutofit/>
          </a:bodyPr>
          <a:lstStyle>
            <a:lvl1pPr marL="0" indent="0">
              <a:buNone/>
              <a:defRPr sz="1400" b="0" baseline="0">
                <a:solidFill>
                  <a:schemeClr val="tx2"/>
                </a:solidFill>
                <a:latin typeface="Franklin Gothic Demi" panose="020B0703020102020204" pitchFamily="34" charset="0"/>
              </a:defRPr>
            </a:lvl1pPr>
          </a:lstStyle>
          <a:p>
            <a:pPr lvl="0"/>
            <a:fld id="{2361E4F4-ACC0-4498-AF93-463A7CF33FCD}" type="datetime4">
              <a:rPr lang="en-US" smtClean="0"/>
              <a:t>May 3, 2020</a:t>
            </a:fld>
            <a:endParaRPr lang="en-US"/>
          </a:p>
        </p:txBody>
      </p:sp>
      <p:sp>
        <p:nvSpPr>
          <p:cNvPr id="20" name="Title 1">
            <a:extLst>
              <a:ext uri="{FF2B5EF4-FFF2-40B4-BE49-F238E27FC236}">
                <a16:creationId xmlns:a16="http://schemas.microsoft.com/office/drawing/2014/main" id="{5117F6A2-36C1-134D-A569-0195C1AC9B12}"/>
              </a:ext>
            </a:extLst>
          </p:cNvPr>
          <p:cNvSpPr>
            <a:spLocks noGrp="1"/>
          </p:cNvSpPr>
          <p:nvPr>
            <p:ph type="title" hasCustomPrompt="1"/>
          </p:nvPr>
        </p:nvSpPr>
        <p:spPr>
          <a:xfrm>
            <a:off x="892975" y="3942253"/>
            <a:ext cx="5311588" cy="386579"/>
          </a:xfrm>
          <a:prstGeom prst="rect">
            <a:avLst/>
          </a:prstGeom>
        </p:spPr>
        <p:txBody>
          <a:bodyPr>
            <a:normAutofit/>
          </a:bodyPr>
          <a:lstStyle>
            <a:lvl1pPr algn="l">
              <a:defRPr sz="2800" b="1">
                <a:latin typeface="+mn-lt"/>
              </a:defRPr>
            </a:lvl1pPr>
          </a:lstStyle>
          <a:p>
            <a:pPr lvl="0"/>
            <a:r>
              <a:rPr lang="en-US"/>
              <a:t>Click to add presentation title</a:t>
            </a:r>
          </a:p>
        </p:txBody>
      </p:sp>
      <p:pic>
        <p:nvPicPr>
          <p:cNvPr id="22" name="Picture 21">
            <a:extLst>
              <a:ext uri="{FF2B5EF4-FFF2-40B4-BE49-F238E27FC236}">
                <a16:creationId xmlns:a16="http://schemas.microsoft.com/office/drawing/2014/main" id="{BCF27998-C9EA-B141-A916-6C3A775A78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0521" y="2736094"/>
            <a:ext cx="5682875" cy="769938"/>
          </a:xfrm>
          <a:prstGeom prst="rect">
            <a:avLst/>
          </a:prstGeom>
        </p:spPr>
      </p:pic>
      <p:sp>
        <p:nvSpPr>
          <p:cNvPr id="16" name="Footer Placeholder 15">
            <a:extLst>
              <a:ext uri="{FF2B5EF4-FFF2-40B4-BE49-F238E27FC236}">
                <a16:creationId xmlns:a16="http://schemas.microsoft.com/office/drawing/2014/main" id="{F5102163-FDAB-4E4C-B1B9-55A099F7DE74}"/>
              </a:ext>
            </a:extLst>
          </p:cNvPr>
          <p:cNvSpPr>
            <a:spLocks noGrp="1"/>
          </p:cNvSpPr>
          <p:nvPr>
            <p:ph type="ftr" sz="quarter" idx="12"/>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483807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sp>
        <p:nvSpPr>
          <p:cNvPr id="192" name="Picture Placeholder 3">
            <a:extLst>
              <a:ext uri="{FF2B5EF4-FFF2-40B4-BE49-F238E27FC236}">
                <a16:creationId xmlns:a16="http://schemas.microsoft.com/office/drawing/2014/main" id="{BE220C28-EDBD-874E-A10F-81F07EC64B37}"/>
              </a:ext>
            </a:extLst>
          </p:cNvPr>
          <p:cNvSpPr>
            <a:spLocks noGrp="1"/>
          </p:cNvSpPr>
          <p:nvPr>
            <p:ph type="pic" sz="quarter" idx="17" hasCustomPrompt="1"/>
          </p:nvPr>
        </p:nvSpPr>
        <p:spPr>
          <a:xfrm>
            <a:off x="6794983"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Delete this image placeholder or add image from DAI photo library</a:t>
            </a:r>
          </a:p>
        </p:txBody>
      </p:sp>
      <p:sp>
        <p:nvSpPr>
          <p:cNvPr id="193" name="Picture Placeholder 3">
            <a:extLst>
              <a:ext uri="{FF2B5EF4-FFF2-40B4-BE49-F238E27FC236}">
                <a16:creationId xmlns:a16="http://schemas.microsoft.com/office/drawing/2014/main" id="{5115C633-54AC-8645-B31B-E496287C5751}"/>
              </a:ext>
            </a:extLst>
          </p:cNvPr>
          <p:cNvSpPr>
            <a:spLocks noGrp="1"/>
          </p:cNvSpPr>
          <p:nvPr>
            <p:ph type="pic" sz="quarter" idx="18" hasCustomPrompt="1"/>
          </p:nvPr>
        </p:nvSpPr>
        <p:spPr>
          <a:xfrm>
            <a:off x="8707417" y="2446008"/>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194" name="Picture Placeholder 3">
            <a:extLst>
              <a:ext uri="{FF2B5EF4-FFF2-40B4-BE49-F238E27FC236}">
                <a16:creationId xmlns:a16="http://schemas.microsoft.com/office/drawing/2014/main" id="{832C4A5C-1CF5-3540-9650-01C3104304F1}"/>
              </a:ext>
            </a:extLst>
          </p:cNvPr>
          <p:cNvSpPr>
            <a:spLocks noGrp="1"/>
          </p:cNvSpPr>
          <p:nvPr>
            <p:ph type="pic" sz="quarter" idx="19" hasCustomPrompt="1"/>
          </p:nvPr>
        </p:nvSpPr>
        <p:spPr>
          <a:xfrm>
            <a:off x="4882548"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195" name="Picture Placeholder 3">
            <a:extLst>
              <a:ext uri="{FF2B5EF4-FFF2-40B4-BE49-F238E27FC236}">
                <a16:creationId xmlns:a16="http://schemas.microsoft.com/office/drawing/2014/main" id="{CEB03437-3C8D-B747-9551-728259A02607}"/>
              </a:ext>
            </a:extLst>
          </p:cNvPr>
          <p:cNvSpPr>
            <a:spLocks noGrp="1"/>
          </p:cNvSpPr>
          <p:nvPr>
            <p:ph type="pic" sz="quarter" idx="20" hasCustomPrompt="1"/>
          </p:nvPr>
        </p:nvSpPr>
        <p:spPr>
          <a:xfrm>
            <a:off x="10625427"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196" name="Picture Placeholder 3">
            <a:extLst>
              <a:ext uri="{FF2B5EF4-FFF2-40B4-BE49-F238E27FC236}">
                <a16:creationId xmlns:a16="http://schemas.microsoft.com/office/drawing/2014/main" id="{9E263AC2-D5F6-294B-BCA5-0086E562C2CB}"/>
              </a:ext>
            </a:extLst>
          </p:cNvPr>
          <p:cNvSpPr>
            <a:spLocks noGrp="1"/>
          </p:cNvSpPr>
          <p:nvPr>
            <p:ph type="pic" sz="quarter" idx="21" hasCustomPrompt="1"/>
          </p:nvPr>
        </p:nvSpPr>
        <p:spPr>
          <a:xfrm>
            <a:off x="8707417"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Insert Image</a:t>
            </a:r>
          </a:p>
        </p:txBody>
      </p:sp>
      <p:sp>
        <p:nvSpPr>
          <p:cNvPr id="206" name="AutoShape 3">
            <a:extLst>
              <a:ext uri="{FF2B5EF4-FFF2-40B4-BE49-F238E27FC236}">
                <a16:creationId xmlns:a16="http://schemas.microsoft.com/office/drawing/2014/main" id="{2BEAAF2E-A59D-774A-BB34-E5595C6D0617}"/>
              </a:ext>
            </a:extLst>
          </p:cNvPr>
          <p:cNvSpPr>
            <a:spLocks/>
          </p:cNvSpPr>
          <p:nvPr userDrawn="1"/>
        </p:nvSpPr>
        <p:spPr bwMode="auto">
          <a:xfrm>
            <a:off x="10615516" y="506117"/>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a:noFill/>
          </a:ln>
        </p:spPr>
        <p:txBody>
          <a:bodyPr lIns="0" tIns="0" rIns="0" bIns="0"/>
          <a:lstStyle/>
          <a:p>
            <a:endParaRPr lang="en-US" sz="3600">
              <a:solidFill>
                <a:schemeClr val="accent2"/>
              </a:solidFill>
            </a:endParaRPr>
          </a:p>
        </p:txBody>
      </p:sp>
      <p:sp>
        <p:nvSpPr>
          <p:cNvPr id="207" name="AutoShape 3">
            <a:extLst>
              <a:ext uri="{FF2B5EF4-FFF2-40B4-BE49-F238E27FC236}">
                <a16:creationId xmlns:a16="http://schemas.microsoft.com/office/drawing/2014/main" id="{BAEEFA15-E2FE-4945-A8BD-50AAABC29F5D}"/>
              </a:ext>
            </a:extLst>
          </p:cNvPr>
          <p:cNvSpPr>
            <a:spLocks/>
          </p:cNvSpPr>
          <p:nvPr userDrawn="1"/>
        </p:nvSpPr>
        <p:spPr bwMode="auto">
          <a:xfrm>
            <a:off x="10619853" y="4385899"/>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accent1"/>
          </a:solidFill>
          <a:ln>
            <a:noFill/>
          </a:ln>
        </p:spPr>
        <p:txBody>
          <a:bodyPr lIns="0" tIns="0" rIns="0" bIns="0"/>
          <a:lstStyle/>
          <a:p>
            <a:endParaRPr lang="en-US" sz="3600"/>
          </a:p>
        </p:txBody>
      </p:sp>
      <p:pic>
        <p:nvPicPr>
          <p:cNvPr id="212" name="Picture 211">
            <a:extLst>
              <a:ext uri="{FF2B5EF4-FFF2-40B4-BE49-F238E27FC236}">
                <a16:creationId xmlns:a16="http://schemas.microsoft.com/office/drawing/2014/main" id="{04DE8665-CA89-5D41-99BB-5AE583DC30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90700" y="2982238"/>
            <a:ext cx="4051300" cy="292100"/>
          </a:xfrm>
          <a:prstGeom prst="rect">
            <a:avLst/>
          </a:prstGeom>
        </p:spPr>
      </p:pic>
      <p:cxnSp>
        <p:nvCxnSpPr>
          <p:cNvPr id="213" name="Straight Connector 212">
            <a:extLst>
              <a:ext uri="{FF2B5EF4-FFF2-40B4-BE49-F238E27FC236}">
                <a16:creationId xmlns:a16="http://schemas.microsoft.com/office/drawing/2014/main" id="{D40C0731-C3CD-BC47-917A-008DC1612EF5}"/>
              </a:ext>
            </a:extLst>
          </p:cNvPr>
          <p:cNvCxnSpPr/>
          <p:nvPr userDrawn="1"/>
        </p:nvCxnSpPr>
        <p:spPr>
          <a:xfrm>
            <a:off x="1790701" y="355529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85EE8566-0938-D446-A1BF-0003A40D74E7}"/>
              </a:ext>
            </a:extLst>
          </p:cNvPr>
          <p:cNvSpPr>
            <a:spLocks noGrp="1"/>
          </p:cNvSpPr>
          <p:nvPr>
            <p:ph type="body" sz="quarter" idx="22" hasCustomPrompt="1"/>
          </p:nvPr>
        </p:nvSpPr>
        <p:spPr>
          <a:xfrm>
            <a:off x="1790701" y="3836248"/>
            <a:ext cx="6381027" cy="1951094"/>
          </a:xfrm>
          <a:prstGeom prst="rect">
            <a:avLst/>
          </a:prstGeom>
        </p:spPr>
        <p:txBody>
          <a:bodyPr>
            <a:normAutofit/>
          </a:bodyPr>
          <a:lstStyle>
            <a:lvl1pPr marL="0" indent="0">
              <a:lnSpc>
                <a:spcPct val="114000"/>
              </a:lnSpc>
              <a:spcBef>
                <a:spcPts val="0"/>
              </a:spcBef>
              <a:buFontTx/>
              <a:buNone/>
              <a:defRPr sz="1800"/>
            </a:lvl1pPr>
            <a:lvl2pPr>
              <a:defRPr sz="1800"/>
            </a:lvl2pPr>
            <a:lvl3pPr>
              <a:defRPr sz="1800"/>
            </a:lvl3pPr>
            <a:lvl4pPr>
              <a:defRPr sz="1800"/>
            </a:lvl4pPr>
            <a:lvl5pPr>
              <a:defRPr sz="1800"/>
            </a:lvl5pPr>
          </a:lstStyle>
          <a:p>
            <a:pPr>
              <a:lnSpc>
                <a:spcPct val="150000"/>
              </a:lnSpc>
            </a:pPr>
            <a:r>
              <a:rPr lang="en-US">
                <a:solidFill>
                  <a:srgbClr val="333E48"/>
                </a:solidFill>
                <a:latin typeface="Franklin Gothic Book" charset="0"/>
                <a:ea typeface="Franklin Gothic Book" charset="0"/>
                <a:cs typeface="Franklin Gothic Book" charset="0"/>
              </a:rPr>
              <a:t>DAI’s Sustainable Business Group helps companies take advantage of emerging market opportunities while responding to the new challenges of rapid globalization.</a:t>
            </a:r>
          </a:p>
        </p:txBody>
      </p:sp>
      <p:sp>
        <p:nvSpPr>
          <p:cNvPr id="5" name="Footer Placeholder 4">
            <a:extLst>
              <a:ext uri="{FF2B5EF4-FFF2-40B4-BE49-F238E27FC236}">
                <a16:creationId xmlns:a16="http://schemas.microsoft.com/office/drawing/2014/main" id="{9B7C2715-D887-431A-B1E1-4BB6CBD88B10}"/>
              </a:ext>
            </a:extLst>
          </p:cNvPr>
          <p:cNvSpPr>
            <a:spLocks noGrp="1"/>
          </p:cNvSpPr>
          <p:nvPr>
            <p:ph type="ftr" sz="quarter" idx="23"/>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8F6DEE62-15C0-4902-91D0-03EA657E353E}"/>
              </a:ext>
            </a:extLst>
          </p:cNvPr>
          <p:cNvSpPr>
            <a:spLocks noGrp="1"/>
          </p:cNvSpPr>
          <p:nvPr>
            <p:ph type="sldNum" sz="quarter" idx="24"/>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262246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section slid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C55B5-86A5-634F-875D-321BA58BB94F}"/>
              </a:ext>
            </a:extLst>
          </p:cNvPr>
          <p:cNvSpPr/>
          <p:nvPr userDrawn="1"/>
        </p:nvSpPr>
        <p:spPr>
          <a:xfrm>
            <a:off x="0" y="1"/>
            <a:ext cx="12192000" cy="6325849"/>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a:p>
        </p:txBody>
      </p:sp>
      <p:cxnSp>
        <p:nvCxnSpPr>
          <p:cNvPr id="14" name="Straight Connector 13">
            <a:extLst>
              <a:ext uri="{FF2B5EF4-FFF2-40B4-BE49-F238E27FC236}">
                <a16:creationId xmlns:a16="http://schemas.microsoft.com/office/drawing/2014/main" id="{CFE1AA8D-19EA-4BD4-915A-E214E81B1037}"/>
              </a:ext>
            </a:extLst>
          </p:cNvPr>
          <p:cNvCxnSpPr/>
          <p:nvPr userDrawn="1"/>
        </p:nvCxnSpPr>
        <p:spPr>
          <a:xfrm>
            <a:off x="1790701" y="483689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ABF647A-3492-4031-B4CE-E609A2B8DD46}"/>
              </a:ext>
            </a:extLst>
          </p:cNvPr>
          <p:cNvSpPr>
            <a:spLocks noGrp="1"/>
          </p:cNvSpPr>
          <p:nvPr>
            <p:ph type="title" hasCustomPrompt="1"/>
          </p:nvPr>
        </p:nvSpPr>
        <p:spPr>
          <a:xfrm>
            <a:off x="1709054" y="3283578"/>
            <a:ext cx="8958946" cy="1325563"/>
          </a:xfrm>
          <a:prstGeom prst="rect">
            <a:avLst/>
          </a:prstGeom>
        </p:spPr>
        <p:txBody>
          <a:bodyPr anchor="b"/>
          <a:lstStyle>
            <a:lvl1pPr algn="l">
              <a:defRPr sz="7000" b="0">
                <a:latin typeface="Franklin Gothic Medium" panose="020B0603020102020204" pitchFamily="34" charset="0"/>
              </a:defRPr>
            </a:lvl1pPr>
          </a:lstStyle>
          <a:p>
            <a:r>
              <a:rPr lang="en-US"/>
              <a:t>Overview</a:t>
            </a:r>
          </a:p>
        </p:txBody>
      </p:sp>
      <p:sp>
        <p:nvSpPr>
          <p:cNvPr id="16" name="Text Placeholder 2">
            <a:extLst>
              <a:ext uri="{FF2B5EF4-FFF2-40B4-BE49-F238E27FC236}">
                <a16:creationId xmlns:a16="http://schemas.microsoft.com/office/drawing/2014/main" id="{C2BDAEFD-D56E-43E7-A4C5-8EA03DD1FDD4}"/>
              </a:ext>
            </a:extLst>
          </p:cNvPr>
          <p:cNvSpPr>
            <a:spLocks noGrp="1"/>
          </p:cNvSpPr>
          <p:nvPr>
            <p:ph type="body" sz="quarter" idx="17"/>
          </p:nvPr>
        </p:nvSpPr>
        <p:spPr>
          <a:xfrm>
            <a:off x="1709054" y="5188734"/>
            <a:ext cx="8958946" cy="365119"/>
          </a:xfrm>
          <a:prstGeom prst="rect">
            <a:avLst/>
          </a:prstGeom>
        </p:spPr>
        <p:txBody>
          <a:bodyPr>
            <a:noAutofit/>
          </a:bodyPr>
          <a:lstStyle>
            <a:lvl1pPr marL="0" indent="0">
              <a:buNone/>
              <a:defRPr sz="1600">
                <a:solidFill>
                  <a:schemeClr val="tx1"/>
                </a:solidFill>
                <a:latin typeface="Franklin Gothic Demi" panose="020B0703020102020204" pitchFamily="34" charset="0"/>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Edit Master text styles</a:t>
            </a:r>
          </a:p>
        </p:txBody>
      </p:sp>
      <p:sp>
        <p:nvSpPr>
          <p:cNvPr id="7" name="Footer Placeholder 6">
            <a:extLst>
              <a:ext uri="{FF2B5EF4-FFF2-40B4-BE49-F238E27FC236}">
                <a16:creationId xmlns:a16="http://schemas.microsoft.com/office/drawing/2014/main" id="{D4B3241A-6EF0-4E6F-A624-E6AC77873368}"/>
              </a:ext>
            </a:extLst>
          </p:cNvPr>
          <p:cNvSpPr>
            <a:spLocks noGrp="1"/>
          </p:cNvSpPr>
          <p:nvPr>
            <p:ph type="ftr" sz="quarter" idx="18"/>
          </p:nvPr>
        </p:nvSpPr>
        <p:spPr/>
        <p:txBody>
          <a:bodyPr/>
          <a:lstStyle/>
          <a:p>
            <a:pPr>
              <a:lnSpc>
                <a:spcPct val="80000"/>
              </a:lnSpc>
            </a:pPr>
            <a:endParaRPr lang="en-US">
              <a:ea typeface="Franklin Gothic Book" charset="0"/>
              <a:cs typeface="Franklin Gothic Book" charset="0"/>
            </a:endParaRPr>
          </a:p>
        </p:txBody>
      </p:sp>
      <p:sp>
        <p:nvSpPr>
          <p:cNvPr id="8" name="Slide Number Placeholder 7">
            <a:extLst>
              <a:ext uri="{FF2B5EF4-FFF2-40B4-BE49-F238E27FC236}">
                <a16:creationId xmlns:a16="http://schemas.microsoft.com/office/drawing/2014/main" id="{C5A43089-72A1-40A9-9EA4-1604D706A43F}"/>
              </a:ext>
            </a:extLst>
          </p:cNvPr>
          <p:cNvSpPr>
            <a:spLocks noGrp="1"/>
          </p:cNvSpPr>
          <p:nvPr>
            <p:ph type="sldNum" sz="quarter" idx="19"/>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347245738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_no footer 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A8582-EEBA-834A-A7F7-3DE196976DF2}"/>
              </a:ext>
            </a:extLst>
          </p:cNvPr>
          <p:cNvSpPr>
            <a:spLocks noGrp="1"/>
          </p:cNvSpPr>
          <p:nvPr>
            <p:ph type="sldNum" sz="quarter" idx="11"/>
          </p:nvPr>
        </p:nvSpPr>
        <p:spPr/>
        <p:txBody>
          <a:bodyPr/>
          <a:lstStyle/>
          <a:p>
            <a:r>
              <a:rPr lang="en-US"/>
              <a:t>DAI SUSTAINABLE BUSINESS GROUP | </a:t>
            </a:r>
            <a:fld id="{6EF2CE7D-2FF7-AC40-9DF8-85A85926B8FD}" type="slidenum">
              <a:rPr lang="en-US" smtClean="0"/>
              <a:t>‹#›</a:t>
            </a:fld>
            <a:endParaRPr lang="en-US"/>
          </a:p>
        </p:txBody>
      </p:sp>
      <p:sp>
        <p:nvSpPr>
          <p:cNvPr id="4" name="Footer Placeholder 3">
            <a:extLst>
              <a:ext uri="{FF2B5EF4-FFF2-40B4-BE49-F238E27FC236}">
                <a16:creationId xmlns:a16="http://schemas.microsoft.com/office/drawing/2014/main" id="{B8B599F5-42F5-4D67-B2DC-C5D74D4AC356}"/>
              </a:ext>
            </a:extLst>
          </p:cNvPr>
          <p:cNvSpPr>
            <a:spLocks noGrp="1"/>
          </p:cNvSpPr>
          <p:nvPr>
            <p:ph type="ftr" sz="quarter" idx="12"/>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295796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derlined title_no footer bar">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4" name="Text Placeholder 3">
            <a:extLst>
              <a:ext uri="{FF2B5EF4-FFF2-40B4-BE49-F238E27FC236}">
                <a16:creationId xmlns:a16="http://schemas.microsoft.com/office/drawing/2014/main" id="{A4DCEB2B-E231-46E0-AB71-2B8434C90D37}"/>
              </a:ext>
            </a:extLst>
          </p:cNvPr>
          <p:cNvSpPr>
            <a:spLocks noGrp="1"/>
          </p:cNvSpPr>
          <p:nvPr>
            <p:ph type="body" sz="quarter" idx="13"/>
          </p:nvPr>
        </p:nvSpPr>
        <p:spPr>
          <a:xfrm>
            <a:off x="609600" y="1247776"/>
            <a:ext cx="10972800" cy="4943474"/>
          </a:xfrm>
        </p:spPr>
        <p:txBody>
          <a:bodyPr>
            <a:normAutofit/>
          </a:bodyPr>
          <a:lstStyle>
            <a:lvl1pPr>
              <a:lnSpc>
                <a:spcPct val="114000"/>
              </a:lnSpc>
              <a:spcBef>
                <a:spcPts val="0"/>
              </a:spcBef>
              <a:defRPr sz="1600"/>
            </a:lvl1pPr>
            <a:lvl2pPr>
              <a:lnSpc>
                <a:spcPct val="114000"/>
              </a:lnSpc>
              <a:spcBef>
                <a:spcPts val="0"/>
              </a:spcBef>
              <a:defRPr sz="1600">
                <a:solidFill>
                  <a:srgbClr val="F36C23"/>
                </a:solidFill>
              </a:defRPr>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65E6F2A2-CFBA-4F94-805A-D133D8B63D9B}"/>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FDD9DBD-5008-4080-A211-42A613C17A66}"/>
              </a:ext>
            </a:extLst>
          </p:cNvPr>
          <p:cNvSpPr>
            <a:spLocks noGrp="1"/>
          </p:cNvSpPr>
          <p:nvPr>
            <p:ph type="ftr" sz="quarter" idx="14"/>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44F04EE3-094F-4196-A159-792F6F43AF2C}"/>
              </a:ext>
            </a:extLst>
          </p:cNvPr>
          <p:cNvSpPr>
            <a:spLocks noGrp="1"/>
          </p:cNvSpPr>
          <p:nvPr>
            <p:ph type="sldNum" sz="quarter" idx="15"/>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98514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derlined title_no footer bar">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4" name="Text Placeholder 3">
            <a:extLst>
              <a:ext uri="{FF2B5EF4-FFF2-40B4-BE49-F238E27FC236}">
                <a16:creationId xmlns:a16="http://schemas.microsoft.com/office/drawing/2014/main" id="{A4DCEB2B-E231-46E0-AB71-2B8434C90D37}"/>
              </a:ext>
            </a:extLst>
          </p:cNvPr>
          <p:cNvSpPr>
            <a:spLocks noGrp="1"/>
          </p:cNvSpPr>
          <p:nvPr>
            <p:ph type="body" sz="quarter" idx="13"/>
          </p:nvPr>
        </p:nvSpPr>
        <p:spPr>
          <a:xfrm>
            <a:off x="609600" y="1247776"/>
            <a:ext cx="10972800" cy="4943474"/>
          </a:xfrm>
        </p:spPr>
        <p:txBody>
          <a:bodyPr>
            <a:normAutofit/>
          </a:bodyPr>
          <a:lstStyle>
            <a:lvl1pPr>
              <a:lnSpc>
                <a:spcPct val="114000"/>
              </a:lnSpc>
              <a:spcBef>
                <a:spcPts val="0"/>
              </a:spcBef>
              <a:defRPr sz="1600"/>
            </a:lvl1pPr>
            <a:lvl2pPr>
              <a:lnSpc>
                <a:spcPct val="114000"/>
              </a:lnSpc>
              <a:spcBef>
                <a:spcPts val="0"/>
              </a:spcBef>
              <a:defRPr sz="1600">
                <a:solidFill>
                  <a:srgbClr val="F36C23"/>
                </a:solidFill>
              </a:defRPr>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65E6F2A2-CFBA-4F94-805A-D133D8B63D9B}"/>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FDD9DBD-5008-4080-A211-42A613C17A66}"/>
              </a:ext>
            </a:extLst>
          </p:cNvPr>
          <p:cNvSpPr>
            <a:spLocks noGrp="1"/>
          </p:cNvSpPr>
          <p:nvPr>
            <p:ph type="ftr" sz="quarter" idx="14"/>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44F04EE3-094F-4196-A159-792F6F43AF2C}"/>
              </a:ext>
            </a:extLst>
          </p:cNvPr>
          <p:cNvSpPr>
            <a:spLocks noGrp="1"/>
          </p:cNvSpPr>
          <p:nvPr>
            <p:ph type="sldNum" sz="quarter" idx="15"/>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3927651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ark underlined title_no footer bar">
    <p:bg>
      <p:bgPr>
        <a:solidFill>
          <a:srgbClr val="45556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E89EDA-3F9E-47B4-B269-D11D7F657BE8}"/>
              </a:ext>
            </a:extLst>
          </p:cNvPr>
          <p:cNvSpPr>
            <a:spLocks noGrp="1"/>
          </p:cNvSpPr>
          <p:nvPr>
            <p:ph type="sldNum" sz="quarter" idx="11"/>
          </p:nvPr>
        </p:nvSpPr>
        <p:spPr/>
        <p:txBody>
          <a:bodyPr/>
          <a:lstStyle/>
          <a:p>
            <a:r>
              <a:rPr lang="en-US"/>
              <a:t>DAI SUSTAINABLE BUSINESS GROUP | </a:t>
            </a:r>
            <a:fld id="{6EF2CE7D-2FF7-AC40-9DF8-85A85926B8FD}" type="slidenum">
              <a:rPr lang="en-US" smtClean="0"/>
              <a:pPr/>
              <a:t>‹#›</a:t>
            </a:fld>
            <a:endParaRPr lang="en-US"/>
          </a:p>
        </p:txBody>
      </p:sp>
      <p:cxnSp>
        <p:nvCxnSpPr>
          <p:cNvPr id="7" name="Straight Connector 6">
            <a:extLst>
              <a:ext uri="{FF2B5EF4-FFF2-40B4-BE49-F238E27FC236}">
                <a16:creationId xmlns:a16="http://schemas.microsoft.com/office/drawing/2014/main" id="{02D9E29D-1CC8-494D-9DEE-2D818D6AD986}"/>
              </a:ext>
            </a:extLst>
          </p:cNvPr>
          <p:cNvCxnSpPr>
            <a:cxnSpLocks/>
          </p:cNvCxnSpPr>
          <p:nvPr userDrawn="1"/>
        </p:nvCxnSpPr>
        <p:spPr>
          <a:xfrm>
            <a:off x="609601" y="1136844"/>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8" name="Title 64">
            <a:extLst>
              <a:ext uri="{FF2B5EF4-FFF2-40B4-BE49-F238E27FC236}">
                <a16:creationId xmlns:a16="http://schemas.microsoft.com/office/drawing/2014/main" id="{699DD1FA-8CD8-4961-BE2E-67A845A9901E}"/>
              </a:ext>
            </a:extLst>
          </p:cNvPr>
          <p:cNvSpPr>
            <a:spLocks noGrp="1"/>
          </p:cNvSpPr>
          <p:nvPr>
            <p:ph type="title"/>
          </p:nvPr>
        </p:nvSpPr>
        <p:spPr>
          <a:xfrm>
            <a:off x="528194" y="473643"/>
            <a:ext cx="11054206"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10" name="Footer Placeholder 9">
            <a:extLst>
              <a:ext uri="{FF2B5EF4-FFF2-40B4-BE49-F238E27FC236}">
                <a16:creationId xmlns:a16="http://schemas.microsoft.com/office/drawing/2014/main" id="{6FDA9200-DEAF-42C3-906F-C15C44C159E7}"/>
              </a:ext>
            </a:extLst>
          </p:cNvPr>
          <p:cNvSpPr>
            <a:spLocks noGrp="1"/>
          </p:cNvSpPr>
          <p:nvPr>
            <p:ph type="ftr" sz="quarter" idx="12"/>
          </p:nvPr>
        </p:nvSpPr>
        <p:spPr/>
        <p:txBody>
          <a:bodyPr/>
          <a:lstStyle/>
          <a:p>
            <a:pPr>
              <a:lnSpc>
                <a:spcPct val="80000"/>
              </a:lnSpc>
            </a:pPr>
            <a:endParaRPr lang="en-US">
              <a:ea typeface="Franklin Gothic Book" charset="0"/>
              <a:cs typeface="Franklin Gothic Book" charset="0"/>
            </a:endParaRPr>
          </a:p>
        </p:txBody>
      </p:sp>
      <p:sp>
        <p:nvSpPr>
          <p:cNvPr id="4" name="Text Placeholder 3">
            <a:extLst>
              <a:ext uri="{FF2B5EF4-FFF2-40B4-BE49-F238E27FC236}">
                <a16:creationId xmlns:a16="http://schemas.microsoft.com/office/drawing/2014/main" id="{2009F50C-3BEE-4E41-847E-60EE44BE5E15}"/>
              </a:ext>
            </a:extLst>
          </p:cNvPr>
          <p:cNvSpPr>
            <a:spLocks noGrp="1"/>
          </p:cNvSpPr>
          <p:nvPr>
            <p:ph type="body" sz="quarter" idx="13"/>
          </p:nvPr>
        </p:nvSpPr>
        <p:spPr>
          <a:xfrm>
            <a:off x="545233" y="1458914"/>
            <a:ext cx="11018235" cy="4305783"/>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730459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nderlined title">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4" name="Text Placeholder 3">
            <a:extLst>
              <a:ext uri="{FF2B5EF4-FFF2-40B4-BE49-F238E27FC236}">
                <a16:creationId xmlns:a16="http://schemas.microsoft.com/office/drawing/2014/main" id="{A4DCEB2B-E231-46E0-AB71-2B8434C90D37}"/>
              </a:ext>
            </a:extLst>
          </p:cNvPr>
          <p:cNvSpPr>
            <a:spLocks noGrp="1"/>
          </p:cNvSpPr>
          <p:nvPr>
            <p:ph type="body" sz="quarter" idx="13"/>
          </p:nvPr>
        </p:nvSpPr>
        <p:spPr>
          <a:xfrm>
            <a:off x="609600" y="1247776"/>
            <a:ext cx="10972800" cy="4943474"/>
          </a:xfr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8F4494-E44D-458E-BE0A-BEA66CDBFB32}"/>
              </a:ext>
            </a:extLst>
          </p:cNvPr>
          <p:cNvSpPr>
            <a:spLocks noGrp="1"/>
          </p:cNvSpPr>
          <p:nvPr>
            <p:ph type="ftr" sz="quarter" idx="14"/>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6CF530BC-1AD9-43FB-89AB-9885757B78FB}"/>
              </a:ext>
            </a:extLst>
          </p:cNvPr>
          <p:cNvSpPr>
            <a:spLocks noGrp="1"/>
          </p:cNvSpPr>
          <p:nvPr>
            <p:ph type="sldNum" sz="quarter" idx="15"/>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2722936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nderlined title_two column">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9" name="Content Placeholder 2">
            <a:extLst>
              <a:ext uri="{FF2B5EF4-FFF2-40B4-BE49-F238E27FC236}">
                <a16:creationId xmlns:a16="http://schemas.microsoft.com/office/drawing/2014/main" id="{EB702005-675F-4318-B38E-F5E13EC5AD72}"/>
              </a:ext>
            </a:extLst>
          </p:cNvPr>
          <p:cNvSpPr>
            <a:spLocks noGrp="1"/>
          </p:cNvSpPr>
          <p:nvPr>
            <p:ph sz="half" idx="1"/>
          </p:nvPr>
        </p:nvSpPr>
        <p:spPr>
          <a:xfrm>
            <a:off x="613317" y="1224433"/>
            <a:ext cx="5406483" cy="4952530"/>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sp>
        <p:nvSpPr>
          <p:cNvPr id="11" name="Content Placeholder 3">
            <a:extLst>
              <a:ext uri="{FF2B5EF4-FFF2-40B4-BE49-F238E27FC236}">
                <a16:creationId xmlns:a16="http://schemas.microsoft.com/office/drawing/2014/main" id="{790726DD-62CA-47DB-AD50-B773C8F66B9F}"/>
              </a:ext>
            </a:extLst>
          </p:cNvPr>
          <p:cNvSpPr>
            <a:spLocks noGrp="1"/>
          </p:cNvSpPr>
          <p:nvPr>
            <p:ph sz="half" idx="2"/>
          </p:nvPr>
        </p:nvSpPr>
        <p:spPr>
          <a:xfrm>
            <a:off x="6172200" y="1224433"/>
            <a:ext cx="5425068" cy="4952530"/>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cxnSp>
        <p:nvCxnSpPr>
          <p:cNvPr id="12" name="Straight Connector 11">
            <a:extLst>
              <a:ext uri="{FF2B5EF4-FFF2-40B4-BE49-F238E27FC236}">
                <a16:creationId xmlns:a16="http://schemas.microsoft.com/office/drawing/2014/main" id="{BE17D11F-A4FF-40C6-A33A-43B622EED061}"/>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937252B-F541-4C10-9BA7-4CDE827C72C2}"/>
              </a:ext>
            </a:extLst>
          </p:cNvPr>
          <p:cNvSpPr>
            <a:spLocks noGrp="1"/>
          </p:cNvSpPr>
          <p:nvPr>
            <p:ph type="ftr" sz="quarter" idx="10"/>
          </p:nvPr>
        </p:nvSpPr>
        <p:spPr/>
        <p:txBody>
          <a:bodyPr/>
          <a:lstStyle/>
          <a:p>
            <a:pPr>
              <a:lnSpc>
                <a:spcPct val="80000"/>
              </a:lnSpc>
            </a:pPr>
            <a:endParaRPr lang="en-US">
              <a:ea typeface="Franklin Gothic Book" charset="0"/>
              <a:cs typeface="Franklin Gothic Book" charset="0"/>
            </a:endParaRPr>
          </a:p>
        </p:txBody>
      </p:sp>
      <p:sp>
        <p:nvSpPr>
          <p:cNvPr id="5" name="Slide Number Placeholder 4">
            <a:extLst>
              <a:ext uri="{FF2B5EF4-FFF2-40B4-BE49-F238E27FC236}">
                <a16:creationId xmlns:a16="http://schemas.microsoft.com/office/drawing/2014/main" id="{B16AFD18-41B9-4933-9369-FF3CA3844D47}"/>
              </a:ext>
            </a:extLst>
          </p:cNvPr>
          <p:cNvSpPr>
            <a:spLocks noGrp="1"/>
          </p:cNvSpPr>
          <p:nvPr>
            <p:ph type="sldNum" sz="quarter" idx="11"/>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3035792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lit page_shaded right">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6096000" y="-9525"/>
            <a:ext cx="6096000" cy="6370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4" name="Text Placeholder 3">
            <a:extLst>
              <a:ext uri="{FF2B5EF4-FFF2-40B4-BE49-F238E27FC236}">
                <a16:creationId xmlns:a16="http://schemas.microsoft.com/office/drawing/2014/main" id="{CCF29B07-B75C-9D47-B825-6F0D0D2B6C0C}"/>
              </a:ext>
            </a:extLst>
          </p:cNvPr>
          <p:cNvSpPr>
            <a:spLocks noGrp="1"/>
          </p:cNvSpPr>
          <p:nvPr>
            <p:ph type="body" sz="quarter" idx="19"/>
          </p:nvPr>
        </p:nvSpPr>
        <p:spPr>
          <a:xfrm>
            <a:off x="6460977" y="1695796"/>
            <a:ext cx="5366046" cy="4469916"/>
          </a:xfrm>
          <a:prstGeom prst="rect">
            <a:avLst/>
          </a:prstGeom>
        </p:spPr>
        <p:txBody>
          <a:bodyPr>
            <a:normAutofit/>
          </a:bodyPr>
          <a:lstStyle>
            <a:lvl1pPr>
              <a:lnSpc>
                <a:spcPct val="114000"/>
              </a:lnSpc>
              <a:spcBef>
                <a:spcPts val="0"/>
              </a:spcBef>
              <a:defRPr sz="1600">
                <a:solidFill>
                  <a:schemeClr val="bg1"/>
                </a:solidFill>
              </a:defRPr>
            </a:lvl1pPr>
            <a:lvl2pPr>
              <a:lnSpc>
                <a:spcPct val="114000"/>
              </a:lnSpc>
              <a:spcBef>
                <a:spcPts val="0"/>
              </a:spcBef>
              <a:defRPr sz="1600"/>
            </a:lvl2pPr>
            <a:lvl3pPr>
              <a:lnSpc>
                <a:spcPct val="114000"/>
              </a:lnSpc>
              <a:spcBef>
                <a:spcPts val="0"/>
              </a:spcBef>
              <a:defRPr sz="1600">
                <a:solidFill>
                  <a:schemeClr val="bg1"/>
                </a:solidFill>
              </a:defRPr>
            </a:lvl3pPr>
            <a:lvl4pPr>
              <a:lnSpc>
                <a:spcPct val="114000"/>
              </a:lnSpc>
              <a:spcBef>
                <a:spcPts val="0"/>
              </a:spcBef>
              <a:defRPr sz="1600">
                <a:solidFill>
                  <a:schemeClr val="bg1"/>
                </a:solidFill>
              </a:defRPr>
            </a:lvl4pPr>
            <a:lvl5pPr>
              <a:lnSpc>
                <a:spcPct val="114000"/>
              </a:lnSpc>
              <a:spcBef>
                <a:spcPts val="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C564672B-59DA-5D44-B8A1-47EF97FDEE9A}"/>
              </a:ext>
            </a:extLst>
          </p:cNvPr>
          <p:cNvSpPr>
            <a:spLocks noGrp="1"/>
          </p:cNvSpPr>
          <p:nvPr>
            <p:ph type="body" sz="quarter" idx="20"/>
          </p:nvPr>
        </p:nvSpPr>
        <p:spPr>
          <a:xfrm>
            <a:off x="364978" y="1695797"/>
            <a:ext cx="5150452" cy="4469916"/>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3">
            <a:extLst>
              <a:ext uri="{FF2B5EF4-FFF2-40B4-BE49-F238E27FC236}">
                <a16:creationId xmlns:a16="http://schemas.microsoft.com/office/drawing/2014/main" id="{643913CD-15EC-4F8F-9972-7080C47DF91E}"/>
              </a:ext>
            </a:extLst>
          </p:cNvPr>
          <p:cNvSpPr>
            <a:spLocks noGrp="1"/>
          </p:cNvSpPr>
          <p:nvPr>
            <p:ph type="body" sz="quarter" idx="10"/>
          </p:nvPr>
        </p:nvSpPr>
        <p:spPr>
          <a:xfrm>
            <a:off x="6460977" y="692286"/>
            <a:ext cx="5366046" cy="747564"/>
          </a:xfrm>
          <a:prstGeom prst="rect">
            <a:avLst/>
          </a:prstGeom>
        </p:spPr>
        <p:txBody>
          <a:bodyPr anchor="b">
            <a:noAutofit/>
          </a:bodyPr>
          <a:lstStyle>
            <a:lvl1pPr marL="0" indent="0">
              <a:buNone/>
              <a:defRPr sz="2800" b="1" baseline="0">
                <a:solidFill>
                  <a:schemeClr val="bg1"/>
                </a:solidFill>
                <a:latin typeface="Franklin Gothic Book" panose="020B0503020102020204" pitchFamily="34" charset="0"/>
              </a:defRPr>
            </a:lvl1pPr>
          </a:lstStyle>
          <a:p>
            <a:pPr lvl="0"/>
            <a:r>
              <a:rPr lang="en-US"/>
              <a:t>Edit Master text styles</a:t>
            </a:r>
          </a:p>
        </p:txBody>
      </p:sp>
      <p:sp>
        <p:nvSpPr>
          <p:cNvPr id="3" name="Title 2">
            <a:extLst>
              <a:ext uri="{FF2B5EF4-FFF2-40B4-BE49-F238E27FC236}">
                <a16:creationId xmlns:a16="http://schemas.microsoft.com/office/drawing/2014/main" id="{BBD4024A-F4C1-44ED-96BB-76F2C1213578}"/>
              </a:ext>
            </a:extLst>
          </p:cNvPr>
          <p:cNvSpPr>
            <a:spLocks noGrp="1"/>
          </p:cNvSpPr>
          <p:nvPr>
            <p:ph type="title" hasCustomPrompt="1"/>
          </p:nvPr>
        </p:nvSpPr>
        <p:spPr>
          <a:xfrm>
            <a:off x="364977" y="692287"/>
            <a:ext cx="5150452" cy="747564"/>
          </a:xfrm>
          <a:prstGeom prst="rect">
            <a:avLst/>
          </a:prstGeom>
        </p:spPr>
        <p:txBody>
          <a:bodyPr anchor="b"/>
          <a:lstStyle>
            <a:lvl1pPr algn="l">
              <a:defRPr sz="2800"/>
            </a:lvl1pPr>
          </a:lstStyle>
          <a:p>
            <a:r>
              <a:rPr lang="en-US"/>
              <a:t>Click to add text</a:t>
            </a:r>
          </a:p>
        </p:txBody>
      </p:sp>
      <p:sp>
        <p:nvSpPr>
          <p:cNvPr id="5" name="Footer Placeholder 4">
            <a:extLst>
              <a:ext uri="{FF2B5EF4-FFF2-40B4-BE49-F238E27FC236}">
                <a16:creationId xmlns:a16="http://schemas.microsoft.com/office/drawing/2014/main" id="{67F7A815-F127-4D66-9347-030A8C0420B5}"/>
              </a:ext>
            </a:extLst>
          </p:cNvPr>
          <p:cNvSpPr>
            <a:spLocks noGrp="1"/>
          </p:cNvSpPr>
          <p:nvPr>
            <p:ph type="ftr" sz="quarter" idx="21"/>
          </p:nvPr>
        </p:nvSpPr>
        <p:spPr/>
        <p:txBody>
          <a:bodyPr/>
          <a:lstStyle/>
          <a:p>
            <a:pPr>
              <a:lnSpc>
                <a:spcPct val="80000"/>
              </a:lnSpc>
            </a:pPr>
            <a:endParaRPr lang="en-US">
              <a:ea typeface="Franklin Gothic Book" charset="0"/>
              <a:cs typeface="Franklin Gothic Book" charset="0"/>
            </a:endParaRPr>
          </a:p>
        </p:txBody>
      </p:sp>
      <p:sp>
        <p:nvSpPr>
          <p:cNvPr id="7" name="Slide Number Placeholder 6">
            <a:extLst>
              <a:ext uri="{FF2B5EF4-FFF2-40B4-BE49-F238E27FC236}">
                <a16:creationId xmlns:a16="http://schemas.microsoft.com/office/drawing/2014/main" id="{B1AF29E0-0874-4920-803D-3872A9791A79}"/>
              </a:ext>
            </a:extLst>
          </p:cNvPr>
          <p:cNvSpPr>
            <a:spLocks noGrp="1"/>
          </p:cNvSpPr>
          <p:nvPr>
            <p:ph type="sldNum" sz="quarter" idx="22"/>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264484102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lit page_no footer bar">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0"/>
            <a:ext cx="6536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12" name="Rectangle 11">
            <a:extLst>
              <a:ext uri="{FF2B5EF4-FFF2-40B4-BE49-F238E27FC236}">
                <a16:creationId xmlns:a16="http://schemas.microsoft.com/office/drawing/2014/main" id="{754DB135-0200-5E43-A948-31BEDBE86346}"/>
              </a:ext>
            </a:extLst>
          </p:cNvPr>
          <p:cNvSpPr/>
          <p:nvPr userDrawn="1"/>
        </p:nvSpPr>
        <p:spPr>
          <a:xfrm>
            <a:off x="6536748" y="-1466"/>
            <a:ext cx="5655252" cy="6859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4" name="Text Placeholder 3">
            <a:extLst>
              <a:ext uri="{FF2B5EF4-FFF2-40B4-BE49-F238E27FC236}">
                <a16:creationId xmlns:a16="http://schemas.microsoft.com/office/drawing/2014/main" id="{CCF29B07-B75C-9D47-B825-6F0D0D2B6C0C}"/>
              </a:ext>
            </a:extLst>
          </p:cNvPr>
          <p:cNvSpPr>
            <a:spLocks noGrp="1"/>
          </p:cNvSpPr>
          <p:nvPr>
            <p:ph type="body" sz="quarter" idx="19"/>
          </p:nvPr>
        </p:nvSpPr>
        <p:spPr>
          <a:xfrm>
            <a:off x="523875" y="2051976"/>
            <a:ext cx="5572124" cy="4319682"/>
          </a:xfrm>
          <a:prstGeom prst="rect">
            <a:avLst/>
          </a:prstGeom>
        </p:spPr>
        <p:txBody>
          <a:bodyPr>
            <a:normAutofit/>
          </a:bodyPr>
          <a:lstStyle>
            <a:lvl1pPr>
              <a:lnSpc>
                <a:spcPct val="113000"/>
              </a:lnSpc>
              <a:spcBef>
                <a:spcPts val="0"/>
              </a:spcBef>
              <a:defRPr sz="1600">
                <a:solidFill>
                  <a:schemeClr val="bg1"/>
                </a:solidFill>
              </a:defRPr>
            </a:lvl1pPr>
            <a:lvl2pPr>
              <a:lnSpc>
                <a:spcPct val="113000"/>
              </a:lnSpc>
              <a:spcBef>
                <a:spcPts val="0"/>
              </a:spcBef>
              <a:defRPr sz="1600"/>
            </a:lvl2pPr>
            <a:lvl3pPr>
              <a:lnSpc>
                <a:spcPct val="113000"/>
              </a:lnSpc>
              <a:spcBef>
                <a:spcPts val="0"/>
              </a:spcBef>
              <a:defRPr sz="1600">
                <a:solidFill>
                  <a:schemeClr val="bg1"/>
                </a:solidFill>
              </a:defRPr>
            </a:lvl3pPr>
            <a:lvl4pPr>
              <a:lnSpc>
                <a:spcPct val="113000"/>
              </a:lnSpc>
              <a:spcBef>
                <a:spcPts val="0"/>
              </a:spcBef>
              <a:defRPr sz="1600">
                <a:solidFill>
                  <a:schemeClr val="bg1"/>
                </a:solidFill>
              </a:defRPr>
            </a:lvl4pPr>
            <a:lvl5pPr>
              <a:lnSpc>
                <a:spcPct val="113000"/>
              </a:lnSpc>
              <a:spcBef>
                <a:spcPts val="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C564672B-59DA-5D44-B8A1-47EF97FDEE9A}"/>
              </a:ext>
            </a:extLst>
          </p:cNvPr>
          <p:cNvSpPr>
            <a:spLocks noGrp="1"/>
          </p:cNvSpPr>
          <p:nvPr>
            <p:ph type="body" sz="quarter" idx="20"/>
          </p:nvPr>
        </p:nvSpPr>
        <p:spPr>
          <a:xfrm>
            <a:off x="7002630" y="2051976"/>
            <a:ext cx="4563080" cy="4293512"/>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F2179CC0-A9D6-D346-8B7E-294CE8765348}"/>
              </a:ext>
            </a:extLst>
          </p:cNvPr>
          <p:cNvSpPr>
            <a:spLocks noGrp="1"/>
          </p:cNvSpPr>
          <p:nvPr>
            <p:ph type="sldNum" sz="quarter" idx="18"/>
          </p:nvPr>
        </p:nvSpPr>
        <p:spPr/>
        <p:txBody>
          <a:bodyPr/>
          <a:lstStyle/>
          <a:p>
            <a:r>
              <a:rPr lang="en-US"/>
              <a:t>DAI SUSTAINABLE BUSINESS GROUP | </a:t>
            </a:r>
            <a:fld id="{6EF2CE7D-2FF7-AC40-9DF8-85A85926B8FD}" type="slidenum">
              <a:rPr lang="en-US" smtClean="0"/>
              <a:pPr/>
              <a:t>‹#›</a:t>
            </a:fld>
            <a:endParaRPr lang="en-US"/>
          </a:p>
        </p:txBody>
      </p:sp>
      <p:sp>
        <p:nvSpPr>
          <p:cNvPr id="2" name="Title 1">
            <a:extLst>
              <a:ext uri="{FF2B5EF4-FFF2-40B4-BE49-F238E27FC236}">
                <a16:creationId xmlns:a16="http://schemas.microsoft.com/office/drawing/2014/main" id="{3B95FF08-F196-4666-8BCD-C3C6FB7E4336}"/>
              </a:ext>
            </a:extLst>
          </p:cNvPr>
          <p:cNvSpPr>
            <a:spLocks noGrp="1"/>
          </p:cNvSpPr>
          <p:nvPr>
            <p:ph type="title"/>
          </p:nvPr>
        </p:nvSpPr>
        <p:spPr>
          <a:xfrm>
            <a:off x="523876" y="533914"/>
            <a:ext cx="5572124" cy="1156775"/>
          </a:xfrm>
          <a:prstGeom prst="rect">
            <a:avLst/>
          </a:prstGeom>
        </p:spPr>
        <p:txBody>
          <a:bodyPr anchor="b"/>
          <a:lstStyle>
            <a:lvl1pPr algn="l">
              <a:defRPr sz="28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4C46AA5C-DEDF-4728-B4C3-0E733311BF7D}"/>
              </a:ext>
            </a:extLst>
          </p:cNvPr>
          <p:cNvSpPr>
            <a:spLocks noGrp="1"/>
          </p:cNvSpPr>
          <p:nvPr>
            <p:ph type="ftr" sz="quarter" idx="21"/>
          </p:nvPr>
        </p:nvSpPr>
        <p:spPr>
          <a:xfrm>
            <a:off x="3794163" y="6432268"/>
            <a:ext cx="4114800" cy="365125"/>
          </a:xfrm>
        </p:spPr>
        <p:txBody>
          <a:bodyPr/>
          <a:lstStyle>
            <a:lvl1pPr>
              <a:defRPr>
                <a:solidFill>
                  <a:schemeClr val="bg1"/>
                </a:solidFill>
              </a:defRPr>
            </a:lvl1pPr>
          </a:lstStyle>
          <a:p>
            <a:pPr>
              <a:lnSpc>
                <a:spcPct val="80000"/>
              </a:lnSpc>
            </a:pPr>
            <a:endParaRPr lang="en-US">
              <a:ea typeface="Franklin Gothic Book" charset="0"/>
              <a:cs typeface="Franklin Gothic Book" charset="0"/>
            </a:endParaRPr>
          </a:p>
        </p:txBody>
      </p:sp>
      <p:sp>
        <p:nvSpPr>
          <p:cNvPr id="10" name="Text Placeholder 4">
            <a:extLst>
              <a:ext uri="{FF2B5EF4-FFF2-40B4-BE49-F238E27FC236}">
                <a16:creationId xmlns:a16="http://schemas.microsoft.com/office/drawing/2014/main" id="{B2DD219B-017C-4EF4-931A-07FD531061B4}"/>
              </a:ext>
            </a:extLst>
          </p:cNvPr>
          <p:cNvSpPr>
            <a:spLocks noGrp="1"/>
          </p:cNvSpPr>
          <p:nvPr>
            <p:ph type="body" sz="quarter" idx="22" hasCustomPrompt="1"/>
          </p:nvPr>
        </p:nvSpPr>
        <p:spPr>
          <a:xfrm>
            <a:off x="7002630" y="1192214"/>
            <a:ext cx="4563081" cy="498475"/>
          </a:xfrm>
          <a:prstGeom prst="rect">
            <a:avLst/>
          </a:prstGeom>
        </p:spPr>
        <p:txBody>
          <a:bodyPr anchor="b">
            <a:normAutofit/>
          </a:bodyPr>
          <a:lstStyle>
            <a:lvl1pPr marL="0" indent="0">
              <a:buFontTx/>
              <a:buNone/>
              <a:defRPr sz="1600" b="0">
                <a:solidFill>
                  <a:schemeClr val="accent2"/>
                </a:solidFill>
                <a:latin typeface="Franklin Gothic Demi" panose="020B0703020102020204" pitchFamily="34" charset="0"/>
              </a:defRPr>
            </a:lvl1pPr>
          </a:lstStyle>
          <a:p>
            <a:pPr lvl="0"/>
            <a:r>
              <a:rPr lang="en-US"/>
              <a:t>Header</a:t>
            </a:r>
          </a:p>
        </p:txBody>
      </p:sp>
    </p:spTree>
    <p:extLst>
      <p:ext uri="{BB962C8B-B14F-4D97-AF65-F5344CB8AC3E}">
        <p14:creationId xmlns:p14="http://schemas.microsoft.com/office/powerpoint/2010/main" val="12934977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de title_no footer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9A3779-8E78-4946-913F-22C2D34D8347}"/>
              </a:ext>
            </a:extLst>
          </p:cNvPr>
          <p:cNvSpPr/>
          <p:nvPr userDrawn="1"/>
        </p:nvSpPr>
        <p:spPr>
          <a:xfrm>
            <a:off x="1" y="1"/>
            <a:ext cx="312473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B84353B8-EAC0-8E46-BB1E-81AB35615162}"/>
              </a:ext>
            </a:extLst>
          </p:cNvPr>
          <p:cNvCxnSpPr/>
          <p:nvPr userDrawn="1"/>
        </p:nvCxnSpPr>
        <p:spPr>
          <a:xfrm>
            <a:off x="524186" y="2324534"/>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35F1E513-4A82-46E0-8560-EB552CBFA502}"/>
              </a:ext>
            </a:extLst>
          </p:cNvPr>
          <p:cNvSpPr>
            <a:spLocks noGrp="1"/>
          </p:cNvSpPr>
          <p:nvPr>
            <p:ph type="sldNum" sz="quarter" idx="19"/>
          </p:nvPr>
        </p:nvSpPr>
        <p:spPr>
          <a:xfrm>
            <a:off x="8153400" y="6432269"/>
            <a:ext cx="3837665" cy="365125"/>
          </a:xfrm>
        </p:spPr>
        <p:txBody>
          <a:bodyPr/>
          <a:lstStyle/>
          <a:p>
            <a:r>
              <a:rPr lang="en-US"/>
              <a:t>DAI SUSTAINABLE BUSINESS GROUP | </a:t>
            </a:r>
            <a:fld id="{6EF2CE7D-2FF7-AC40-9DF8-85A85926B8FD}" type="slidenum">
              <a:rPr smtClean="0"/>
              <a:pPr/>
              <a:t>‹#›</a:t>
            </a:fld>
            <a:endParaRPr lang="en-US"/>
          </a:p>
        </p:txBody>
      </p:sp>
      <p:sp>
        <p:nvSpPr>
          <p:cNvPr id="8" name="Title 2">
            <a:extLst>
              <a:ext uri="{FF2B5EF4-FFF2-40B4-BE49-F238E27FC236}">
                <a16:creationId xmlns:a16="http://schemas.microsoft.com/office/drawing/2014/main" id="{F6687708-8860-46B8-AEB8-36037B8C56CB}"/>
              </a:ext>
            </a:extLst>
          </p:cNvPr>
          <p:cNvSpPr>
            <a:spLocks noGrp="1"/>
          </p:cNvSpPr>
          <p:nvPr>
            <p:ph type="title" hasCustomPrompt="1"/>
          </p:nvPr>
        </p:nvSpPr>
        <p:spPr>
          <a:xfrm>
            <a:off x="469287" y="899897"/>
            <a:ext cx="2398712" cy="1240962"/>
          </a:xfrm>
          <a:prstGeom prst="rect">
            <a:avLst/>
          </a:prstGeom>
        </p:spPr>
        <p:txBody>
          <a:bodyPr anchor="b"/>
          <a:lstStyle>
            <a:lvl1pPr algn="l">
              <a:defRPr>
                <a:solidFill>
                  <a:schemeClr val="bg1"/>
                </a:solidFill>
              </a:defRPr>
            </a:lvl1pPr>
          </a:lstStyle>
          <a:p>
            <a:r>
              <a:rPr lang="en-US"/>
              <a:t>Click to add title</a:t>
            </a:r>
          </a:p>
        </p:txBody>
      </p:sp>
      <p:sp>
        <p:nvSpPr>
          <p:cNvPr id="4" name="Footer Placeholder 3">
            <a:extLst>
              <a:ext uri="{FF2B5EF4-FFF2-40B4-BE49-F238E27FC236}">
                <a16:creationId xmlns:a16="http://schemas.microsoft.com/office/drawing/2014/main" id="{FFC059E4-4675-4ECD-8E71-85C7552F37EA}"/>
              </a:ext>
            </a:extLst>
          </p:cNvPr>
          <p:cNvSpPr>
            <a:spLocks noGrp="1"/>
          </p:cNvSpPr>
          <p:nvPr>
            <p:ph type="ftr" sz="quarter" idx="20"/>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4252417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 Panel">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DC2A3D7-A17B-A146-8FBC-E76586F00DC2}"/>
              </a:ext>
            </a:extLst>
          </p:cNvPr>
          <p:cNvSpPr/>
          <p:nvPr userDrawn="1"/>
        </p:nvSpPr>
        <p:spPr>
          <a:xfrm>
            <a:off x="1" y="0"/>
            <a:ext cx="3124739" cy="635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Slide Number Placeholder 6">
            <a:extLst>
              <a:ext uri="{FF2B5EF4-FFF2-40B4-BE49-F238E27FC236}">
                <a16:creationId xmlns:a16="http://schemas.microsoft.com/office/drawing/2014/main" id="{53C1325E-00A5-B64D-AD98-0ACF3580D230}"/>
              </a:ext>
            </a:extLst>
          </p:cNvPr>
          <p:cNvSpPr>
            <a:spLocks noGrp="1"/>
          </p:cNvSpPr>
          <p:nvPr>
            <p:ph type="sldNum" sz="quarter" idx="16"/>
          </p:nvPr>
        </p:nvSpPr>
        <p:spPr/>
        <p:txBody>
          <a:bodyPr/>
          <a:lstStyle/>
          <a:p>
            <a:fld id="{6EF2CE7D-2FF7-AC40-9DF8-85A85926B8FD}" type="slidenum">
              <a:rPr lang="en-US" smtClean="0"/>
              <a:t>‹#›</a:t>
            </a:fld>
            <a:endParaRPr lang="en-US"/>
          </a:p>
        </p:txBody>
      </p:sp>
      <p:cxnSp>
        <p:nvCxnSpPr>
          <p:cNvPr id="15" name="Straight Connector 14">
            <a:extLst>
              <a:ext uri="{FF2B5EF4-FFF2-40B4-BE49-F238E27FC236}">
                <a16:creationId xmlns:a16="http://schemas.microsoft.com/office/drawing/2014/main" id="{E434D477-37D0-F148-A59C-07952540EB45}"/>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D4C0F027-1194-47A4-B058-5BB469A31999}"/>
              </a:ext>
            </a:extLst>
          </p:cNvPr>
          <p:cNvSpPr>
            <a:spLocks noGrp="1"/>
          </p:cNvSpPr>
          <p:nvPr>
            <p:ph type="body" sz="quarter" idx="26"/>
          </p:nvPr>
        </p:nvSpPr>
        <p:spPr>
          <a:xfrm>
            <a:off x="3984929" y="570939"/>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8" name="Title 2">
            <a:extLst>
              <a:ext uri="{FF2B5EF4-FFF2-40B4-BE49-F238E27FC236}">
                <a16:creationId xmlns:a16="http://schemas.microsoft.com/office/drawing/2014/main" id="{9102F683-29EF-440D-80BC-073BFB6A85BE}"/>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3" name="Footer Placeholder 2">
            <a:extLst>
              <a:ext uri="{FF2B5EF4-FFF2-40B4-BE49-F238E27FC236}">
                <a16:creationId xmlns:a16="http://schemas.microsoft.com/office/drawing/2014/main" id="{FC15566D-2F05-484B-89E2-FBD1D1FC8B53}"/>
              </a:ext>
            </a:extLst>
          </p:cNvPr>
          <p:cNvSpPr>
            <a:spLocks noGrp="1"/>
          </p:cNvSpPr>
          <p:nvPr>
            <p:ph type="ftr" sz="quarter" idx="27"/>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234156808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de panel_two subtopic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B8934F-9075-3241-B1BA-8E99579EE2F2}"/>
              </a:ext>
            </a:extLst>
          </p:cNvPr>
          <p:cNvSpPr/>
          <p:nvPr userDrawn="1"/>
        </p:nvSpPr>
        <p:spPr>
          <a:xfrm>
            <a:off x="1" y="1"/>
            <a:ext cx="3124739" cy="6357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8E21AE73-0869-244E-B288-AB85B8CBC579}"/>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B8E9836-8D47-4947-86B0-24ED09E6E9E9}"/>
              </a:ext>
            </a:extLst>
          </p:cNvPr>
          <p:cNvSpPr>
            <a:spLocks noGrp="1"/>
          </p:cNvSpPr>
          <p:nvPr>
            <p:ph type="body" sz="quarter" idx="20" hasCustomPrompt="1"/>
          </p:nvPr>
        </p:nvSpPr>
        <p:spPr>
          <a:xfrm>
            <a:off x="3648924" y="810165"/>
            <a:ext cx="3849465" cy="498475"/>
          </a:xfrm>
          <a:prstGeom prst="rect">
            <a:avLst/>
          </a:prstGeom>
        </p:spPr>
        <p:txBody>
          <a:bodyPr anchor="b">
            <a:normAutofit/>
          </a:bodyPr>
          <a:lstStyle>
            <a:lvl1pPr marL="0" indent="0">
              <a:buFontTx/>
              <a:buNone/>
              <a:defRPr sz="1600" b="0">
                <a:solidFill>
                  <a:schemeClr val="accent2"/>
                </a:solidFill>
                <a:latin typeface="Franklin Gothic Demi" panose="020B0703020102020204" pitchFamily="34" charset="0"/>
              </a:defRPr>
            </a:lvl1pPr>
          </a:lstStyle>
          <a:p>
            <a:pPr lvl="0"/>
            <a:r>
              <a:rPr lang="en-US"/>
              <a:t>Header</a:t>
            </a:r>
          </a:p>
        </p:txBody>
      </p:sp>
      <p:sp>
        <p:nvSpPr>
          <p:cNvPr id="16" name="Text Placeholder 4">
            <a:extLst>
              <a:ext uri="{FF2B5EF4-FFF2-40B4-BE49-F238E27FC236}">
                <a16:creationId xmlns:a16="http://schemas.microsoft.com/office/drawing/2014/main" id="{95D501E4-92AD-A24E-8391-5F40E8CFBB5E}"/>
              </a:ext>
            </a:extLst>
          </p:cNvPr>
          <p:cNvSpPr>
            <a:spLocks noGrp="1"/>
          </p:cNvSpPr>
          <p:nvPr>
            <p:ph type="body" sz="quarter" idx="23" hasCustomPrompt="1"/>
          </p:nvPr>
        </p:nvSpPr>
        <p:spPr>
          <a:xfrm>
            <a:off x="8006955" y="810165"/>
            <a:ext cx="3841359" cy="498475"/>
          </a:xfrm>
          <a:prstGeom prst="rect">
            <a:avLst/>
          </a:prstGeom>
        </p:spPr>
        <p:txBody>
          <a:bodyPr anchor="b">
            <a:normAutofit/>
          </a:bodyPr>
          <a:lstStyle>
            <a:lvl1pPr marL="0" indent="0">
              <a:buFontTx/>
              <a:buNone/>
              <a:defRPr sz="1600" b="0">
                <a:solidFill>
                  <a:schemeClr val="accent2"/>
                </a:solidFill>
                <a:latin typeface="Franklin Gothic Demi" panose="020B0703020102020204" pitchFamily="34" charset="0"/>
              </a:defRPr>
            </a:lvl1pPr>
          </a:lstStyle>
          <a:p>
            <a:pPr lvl="0"/>
            <a:r>
              <a:rPr lang="en-US"/>
              <a:t>Header</a:t>
            </a:r>
          </a:p>
        </p:txBody>
      </p:sp>
      <p:sp>
        <p:nvSpPr>
          <p:cNvPr id="23" name="Text Placeholder 22">
            <a:extLst>
              <a:ext uri="{FF2B5EF4-FFF2-40B4-BE49-F238E27FC236}">
                <a16:creationId xmlns:a16="http://schemas.microsoft.com/office/drawing/2014/main" id="{EF7EE027-D418-4A41-B717-33BB633470A7}"/>
              </a:ext>
            </a:extLst>
          </p:cNvPr>
          <p:cNvSpPr>
            <a:spLocks noGrp="1"/>
          </p:cNvSpPr>
          <p:nvPr>
            <p:ph type="body" sz="quarter" idx="26"/>
          </p:nvPr>
        </p:nvSpPr>
        <p:spPr>
          <a:xfrm>
            <a:off x="3649664" y="1484313"/>
            <a:ext cx="3848724" cy="4677496"/>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2">
            <a:extLst>
              <a:ext uri="{FF2B5EF4-FFF2-40B4-BE49-F238E27FC236}">
                <a16:creationId xmlns:a16="http://schemas.microsoft.com/office/drawing/2014/main" id="{1997EA90-3170-AA4A-9394-39601F05678C}"/>
              </a:ext>
            </a:extLst>
          </p:cNvPr>
          <p:cNvSpPr>
            <a:spLocks noGrp="1"/>
          </p:cNvSpPr>
          <p:nvPr>
            <p:ph type="body" sz="quarter" idx="27"/>
          </p:nvPr>
        </p:nvSpPr>
        <p:spPr>
          <a:xfrm>
            <a:off x="7999595" y="1484313"/>
            <a:ext cx="3848724" cy="4677496"/>
          </a:xfrm>
          <a:prstGeom prst="rect">
            <a:avLst/>
          </a:prstGeom>
        </p:spPr>
        <p:txBody>
          <a:bodyPr vert="horz" lIns="91440" tIns="45720" rIns="91440" bIns="45720" rtlCol="0">
            <a:normAutofit/>
          </a:bodyPr>
          <a:lstStyle>
            <a:lvl1pPr>
              <a:spcBef>
                <a:spcPts val="0"/>
              </a:spcBef>
              <a:defRPr lang="en-US" sz="1600" dirty="0"/>
            </a:lvl1pPr>
            <a:lvl2pPr>
              <a:spcBef>
                <a:spcPts val="0"/>
              </a:spcBef>
              <a:defRPr lang="en-US" sz="1600" dirty="0"/>
            </a:lvl2pPr>
            <a:lvl3pPr>
              <a:spcBef>
                <a:spcPts val="0"/>
              </a:spcBef>
              <a:defRPr lang="en-US" sz="1600" dirty="0"/>
            </a:lvl3pPr>
            <a:lvl4pPr>
              <a:spcBef>
                <a:spcPts val="0"/>
              </a:spcBef>
              <a:defRPr lang="en-US" sz="1600" dirty="0"/>
            </a:lvl4pPr>
            <a:lvl5pPr>
              <a:spcBef>
                <a:spcPts val="0"/>
              </a:spcBef>
              <a:defRPr lang="en-US" sz="1600" dirty="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sp>
        <p:nvSpPr>
          <p:cNvPr id="12" name="Title 2">
            <a:extLst>
              <a:ext uri="{FF2B5EF4-FFF2-40B4-BE49-F238E27FC236}">
                <a16:creationId xmlns:a16="http://schemas.microsoft.com/office/drawing/2014/main" id="{3192B3E7-35B6-4D5B-B8D5-CF9BE51E0BF6}"/>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7" name="Footer Placeholder 6">
            <a:extLst>
              <a:ext uri="{FF2B5EF4-FFF2-40B4-BE49-F238E27FC236}">
                <a16:creationId xmlns:a16="http://schemas.microsoft.com/office/drawing/2014/main" id="{75D28B83-D4A1-4585-9CB1-AF3EC1900A45}"/>
              </a:ext>
            </a:extLst>
          </p:cNvPr>
          <p:cNvSpPr>
            <a:spLocks noGrp="1"/>
          </p:cNvSpPr>
          <p:nvPr>
            <p:ph type="ftr" sz="quarter" idx="28"/>
          </p:nvPr>
        </p:nvSpPr>
        <p:spPr/>
        <p:txBody>
          <a:bodyPr/>
          <a:lstStyle/>
          <a:p>
            <a:pPr>
              <a:lnSpc>
                <a:spcPct val="80000"/>
              </a:lnSpc>
            </a:pPr>
            <a:endParaRPr lang="en-US">
              <a:ea typeface="Franklin Gothic Book" charset="0"/>
              <a:cs typeface="Franklin Gothic Book" charset="0"/>
            </a:endParaRPr>
          </a:p>
        </p:txBody>
      </p:sp>
      <p:sp>
        <p:nvSpPr>
          <p:cNvPr id="9" name="Slide Number Placeholder 8">
            <a:extLst>
              <a:ext uri="{FF2B5EF4-FFF2-40B4-BE49-F238E27FC236}">
                <a16:creationId xmlns:a16="http://schemas.microsoft.com/office/drawing/2014/main" id="{1BCFACFA-8AE4-4140-9552-803D49A09450}"/>
              </a:ext>
            </a:extLst>
          </p:cNvPr>
          <p:cNvSpPr>
            <a:spLocks noGrp="1"/>
          </p:cNvSpPr>
          <p:nvPr>
            <p:ph type="sldNum" sz="quarter" idx="29"/>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1134799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 Panel_long text list">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DC2A3D7-A17B-A146-8FBC-E76586F00DC2}"/>
              </a:ext>
            </a:extLst>
          </p:cNvPr>
          <p:cNvSpPr/>
          <p:nvPr userDrawn="1"/>
        </p:nvSpPr>
        <p:spPr>
          <a:xfrm>
            <a:off x="1" y="0"/>
            <a:ext cx="3124739" cy="635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Slide Number Placeholder 6">
            <a:extLst>
              <a:ext uri="{FF2B5EF4-FFF2-40B4-BE49-F238E27FC236}">
                <a16:creationId xmlns:a16="http://schemas.microsoft.com/office/drawing/2014/main" id="{53C1325E-00A5-B64D-AD98-0ACF3580D230}"/>
              </a:ext>
            </a:extLst>
          </p:cNvPr>
          <p:cNvSpPr>
            <a:spLocks noGrp="1"/>
          </p:cNvSpPr>
          <p:nvPr>
            <p:ph type="sldNum" sz="quarter" idx="16"/>
          </p:nvPr>
        </p:nvSpPr>
        <p:spPr/>
        <p:txBody>
          <a:bodyPr/>
          <a:lstStyle/>
          <a:p>
            <a:fld id="{6EF2CE7D-2FF7-AC40-9DF8-85A85926B8FD}" type="slidenum">
              <a:rPr lang="en-US" smtClean="0"/>
              <a:t>‹#›</a:t>
            </a:fld>
            <a:endParaRPr lang="en-US"/>
          </a:p>
        </p:txBody>
      </p:sp>
      <p:cxnSp>
        <p:nvCxnSpPr>
          <p:cNvPr id="15" name="Straight Connector 14">
            <a:extLst>
              <a:ext uri="{FF2B5EF4-FFF2-40B4-BE49-F238E27FC236}">
                <a16:creationId xmlns:a16="http://schemas.microsoft.com/office/drawing/2014/main" id="{E434D477-37D0-F148-A59C-07952540EB45}"/>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78C16426-962E-4478-99EA-F36824CCEC30}"/>
              </a:ext>
            </a:extLst>
          </p:cNvPr>
          <p:cNvSpPr>
            <a:spLocks noGrp="1"/>
          </p:cNvSpPr>
          <p:nvPr>
            <p:ph type="body" sz="quarter" idx="26"/>
          </p:nvPr>
        </p:nvSpPr>
        <p:spPr>
          <a:xfrm>
            <a:off x="3984929" y="570939"/>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6" name="Text Placeholder 2">
            <a:extLst>
              <a:ext uri="{FF2B5EF4-FFF2-40B4-BE49-F238E27FC236}">
                <a16:creationId xmlns:a16="http://schemas.microsoft.com/office/drawing/2014/main" id="{13EF67D4-1DF5-4831-BBFE-6C8E096C42BE}"/>
              </a:ext>
            </a:extLst>
          </p:cNvPr>
          <p:cNvSpPr>
            <a:spLocks noGrp="1"/>
          </p:cNvSpPr>
          <p:nvPr>
            <p:ph type="body" sz="quarter" idx="27"/>
          </p:nvPr>
        </p:nvSpPr>
        <p:spPr>
          <a:xfrm>
            <a:off x="3984929" y="1748487"/>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7" name="Text Placeholder 2">
            <a:extLst>
              <a:ext uri="{FF2B5EF4-FFF2-40B4-BE49-F238E27FC236}">
                <a16:creationId xmlns:a16="http://schemas.microsoft.com/office/drawing/2014/main" id="{CAE24764-694B-458E-80F2-B3889D508945}"/>
              </a:ext>
            </a:extLst>
          </p:cNvPr>
          <p:cNvSpPr>
            <a:spLocks noGrp="1"/>
          </p:cNvSpPr>
          <p:nvPr>
            <p:ph type="body" sz="quarter" idx="28"/>
          </p:nvPr>
        </p:nvSpPr>
        <p:spPr>
          <a:xfrm>
            <a:off x="3984929" y="2926034"/>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8" name="Text Placeholder 2">
            <a:extLst>
              <a:ext uri="{FF2B5EF4-FFF2-40B4-BE49-F238E27FC236}">
                <a16:creationId xmlns:a16="http://schemas.microsoft.com/office/drawing/2014/main" id="{A8E652B6-CC48-4EB9-A204-2CB682EED3C2}"/>
              </a:ext>
            </a:extLst>
          </p:cNvPr>
          <p:cNvSpPr>
            <a:spLocks noGrp="1"/>
          </p:cNvSpPr>
          <p:nvPr>
            <p:ph type="body" sz="quarter" idx="29"/>
          </p:nvPr>
        </p:nvSpPr>
        <p:spPr>
          <a:xfrm>
            <a:off x="3984929" y="4103581"/>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9" name="Text Placeholder 2">
            <a:extLst>
              <a:ext uri="{FF2B5EF4-FFF2-40B4-BE49-F238E27FC236}">
                <a16:creationId xmlns:a16="http://schemas.microsoft.com/office/drawing/2014/main" id="{123AEF69-260E-4BDA-904F-C543ACAA054D}"/>
              </a:ext>
            </a:extLst>
          </p:cNvPr>
          <p:cNvSpPr>
            <a:spLocks noGrp="1"/>
          </p:cNvSpPr>
          <p:nvPr>
            <p:ph type="body" sz="quarter" idx="30"/>
          </p:nvPr>
        </p:nvSpPr>
        <p:spPr>
          <a:xfrm>
            <a:off x="3984929" y="5281128"/>
            <a:ext cx="7683500" cy="854075"/>
          </a:xfrm>
          <a:prstGeom prst="rect">
            <a:avLst/>
          </a:prstGeom>
        </p:spPr>
        <p:txBody>
          <a:bodyPr>
            <a:noAutofit/>
          </a:bodyPr>
          <a:lstStyle>
            <a:lvl1pPr marL="0" indent="0">
              <a:lnSpc>
                <a:spcPct val="114000"/>
              </a:lnSpc>
              <a:spcBef>
                <a:spcPts val="0"/>
              </a:spcBef>
              <a:buNone/>
              <a:defRPr sz="1600"/>
            </a:lvl1pPr>
          </a:lstStyle>
          <a:p>
            <a:pPr lvl="0"/>
            <a:r>
              <a:rPr lang="en-US"/>
              <a:t>Edit Master text styles</a:t>
            </a:r>
          </a:p>
        </p:txBody>
      </p:sp>
      <p:sp>
        <p:nvSpPr>
          <p:cNvPr id="12" name="Title 2">
            <a:extLst>
              <a:ext uri="{FF2B5EF4-FFF2-40B4-BE49-F238E27FC236}">
                <a16:creationId xmlns:a16="http://schemas.microsoft.com/office/drawing/2014/main" id="{7AF86CEE-0631-46D6-851C-0E52A36A8261}"/>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2" name="Footer Placeholder 1">
            <a:extLst>
              <a:ext uri="{FF2B5EF4-FFF2-40B4-BE49-F238E27FC236}">
                <a16:creationId xmlns:a16="http://schemas.microsoft.com/office/drawing/2014/main" id="{A392F447-B9E3-4DBC-814F-00A695941DC6}"/>
              </a:ext>
            </a:extLst>
          </p:cNvPr>
          <p:cNvSpPr>
            <a:spLocks noGrp="1"/>
          </p:cNvSpPr>
          <p:nvPr>
            <p:ph type="ftr" sz="quarter" idx="31"/>
          </p:nvPr>
        </p:nvSpPr>
        <p:spPr/>
        <p:txBody>
          <a:bodyPr/>
          <a:lstStyle/>
          <a:p>
            <a:pPr>
              <a:lnSpc>
                <a:spcPct val="80000"/>
              </a:lnSpc>
            </a:pPr>
            <a:endParaRPr lang="en-US">
              <a:ea typeface="Franklin Gothic Book" charset="0"/>
              <a:cs typeface="Franklin Gothic Book" charset="0"/>
            </a:endParaRPr>
          </a:p>
        </p:txBody>
      </p:sp>
    </p:spTree>
    <p:extLst>
      <p:ext uri="{BB962C8B-B14F-4D97-AF65-F5344CB8AC3E}">
        <p14:creationId xmlns:p14="http://schemas.microsoft.com/office/powerpoint/2010/main" val="58030928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 Panel_Six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92620BE-86BB-F54D-A11F-B55F7E978B4A}"/>
              </a:ext>
            </a:extLst>
          </p:cNvPr>
          <p:cNvSpPr/>
          <p:nvPr userDrawn="1"/>
        </p:nvSpPr>
        <p:spPr>
          <a:xfrm>
            <a:off x="1" y="0"/>
            <a:ext cx="3124739" cy="635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9" name="Straight Connector 8"/>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C6F6BBA-429C-9340-B102-227828780E1A}"/>
              </a:ext>
            </a:extLst>
          </p:cNvPr>
          <p:cNvSpPr>
            <a:spLocks noGrp="1"/>
          </p:cNvSpPr>
          <p:nvPr>
            <p:ph type="body" sz="quarter" idx="13" hasCustomPrompt="1"/>
          </p:nvPr>
        </p:nvSpPr>
        <p:spPr>
          <a:xfrm>
            <a:off x="3594025" y="678874"/>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27" name="Text Placeholder 4">
            <a:extLst>
              <a:ext uri="{FF2B5EF4-FFF2-40B4-BE49-F238E27FC236}">
                <a16:creationId xmlns:a16="http://schemas.microsoft.com/office/drawing/2014/main" id="{28A4673E-8952-6B4C-AC60-DF38FCFAEBB6}"/>
              </a:ext>
            </a:extLst>
          </p:cNvPr>
          <p:cNvSpPr>
            <a:spLocks noGrp="1"/>
          </p:cNvSpPr>
          <p:nvPr>
            <p:ph type="body" sz="quarter" idx="15" hasCustomPrompt="1"/>
          </p:nvPr>
        </p:nvSpPr>
        <p:spPr>
          <a:xfrm>
            <a:off x="7844017" y="678874"/>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29" name="Text Placeholder 4">
            <a:extLst>
              <a:ext uri="{FF2B5EF4-FFF2-40B4-BE49-F238E27FC236}">
                <a16:creationId xmlns:a16="http://schemas.microsoft.com/office/drawing/2014/main" id="{95CB00B6-7DA3-7E45-99ED-BC4DF1EFB45A}"/>
              </a:ext>
            </a:extLst>
          </p:cNvPr>
          <p:cNvSpPr>
            <a:spLocks noGrp="1"/>
          </p:cNvSpPr>
          <p:nvPr>
            <p:ph type="body" sz="quarter" idx="17" hasCustomPrompt="1"/>
          </p:nvPr>
        </p:nvSpPr>
        <p:spPr>
          <a:xfrm>
            <a:off x="3594025" y="2535383"/>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1" name="Text Placeholder 4">
            <a:extLst>
              <a:ext uri="{FF2B5EF4-FFF2-40B4-BE49-F238E27FC236}">
                <a16:creationId xmlns:a16="http://schemas.microsoft.com/office/drawing/2014/main" id="{02A49E8B-C04B-E646-8182-19AF20887680}"/>
              </a:ext>
            </a:extLst>
          </p:cNvPr>
          <p:cNvSpPr>
            <a:spLocks noGrp="1"/>
          </p:cNvSpPr>
          <p:nvPr>
            <p:ph type="body" sz="quarter" idx="19" hasCustomPrompt="1"/>
          </p:nvPr>
        </p:nvSpPr>
        <p:spPr>
          <a:xfrm>
            <a:off x="7844017" y="2535383"/>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3" name="Text Placeholder 4">
            <a:extLst>
              <a:ext uri="{FF2B5EF4-FFF2-40B4-BE49-F238E27FC236}">
                <a16:creationId xmlns:a16="http://schemas.microsoft.com/office/drawing/2014/main" id="{447644F8-B3FB-FD48-8B22-AB2EEE10BA4E}"/>
              </a:ext>
            </a:extLst>
          </p:cNvPr>
          <p:cNvSpPr>
            <a:spLocks noGrp="1"/>
          </p:cNvSpPr>
          <p:nvPr>
            <p:ph type="body" sz="quarter" idx="21" hasCustomPrompt="1"/>
          </p:nvPr>
        </p:nvSpPr>
        <p:spPr>
          <a:xfrm>
            <a:off x="3594025" y="4294910"/>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5" name="Text Placeholder 4">
            <a:extLst>
              <a:ext uri="{FF2B5EF4-FFF2-40B4-BE49-F238E27FC236}">
                <a16:creationId xmlns:a16="http://schemas.microsoft.com/office/drawing/2014/main" id="{0DECC4D6-F82E-A145-8D26-737DD7E65232}"/>
              </a:ext>
            </a:extLst>
          </p:cNvPr>
          <p:cNvSpPr>
            <a:spLocks noGrp="1"/>
          </p:cNvSpPr>
          <p:nvPr>
            <p:ph type="body" sz="quarter" idx="23" hasCustomPrompt="1"/>
          </p:nvPr>
        </p:nvSpPr>
        <p:spPr>
          <a:xfrm>
            <a:off x="7844017" y="4294910"/>
            <a:ext cx="3878696" cy="563945"/>
          </a:xfrm>
          <a:prstGeom prst="rect">
            <a:avLst/>
          </a:prstGeom>
        </p:spPr>
        <p:txBody>
          <a:bodyPr anchor="b">
            <a:normAutofit/>
          </a:bodyPr>
          <a:lstStyle>
            <a:lvl1pPr marL="0" indent="0">
              <a:buNone/>
              <a:defRPr sz="1600" b="0">
                <a:solidFill>
                  <a:schemeClr val="accent2"/>
                </a:solidFill>
                <a:latin typeface="Franklin Gothic Demi" panose="020B0703020102020204" pitchFamily="34" charset="0"/>
              </a:defRPr>
            </a:lvl1pPr>
          </a:lstStyle>
          <a:p>
            <a:pPr lvl="0"/>
            <a:r>
              <a:rPr lang="en-US"/>
              <a:t>Text</a:t>
            </a:r>
          </a:p>
        </p:txBody>
      </p:sp>
      <p:sp>
        <p:nvSpPr>
          <p:cNvPr id="38" name="Text Placeholder 37">
            <a:extLst>
              <a:ext uri="{FF2B5EF4-FFF2-40B4-BE49-F238E27FC236}">
                <a16:creationId xmlns:a16="http://schemas.microsoft.com/office/drawing/2014/main" id="{064AE707-8F7E-E34F-8502-22B638A70963}"/>
              </a:ext>
            </a:extLst>
          </p:cNvPr>
          <p:cNvSpPr>
            <a:spLocks noGrp="1"/>
          </p:cNvSpPr>
          <p:nvPr>
            <p:ph type="body" sz="quarter" idx="25" hasCustomPrompt="1"/>
          </p:nvPr>
        </p:nvSpPr>
        <p:spPr>
          <a:xfrm>
            <a:off x="3594101" y="1243014"/>
            <a:ext cx="3878621" cy="918298"/>
          </a:xfrm>
          <a:prstGeom prst="rect">
            <a:avLst/>
          </a:prstGeom>
        </p:spPr>
        <p:txBody>
          <a:bodyPr>
            <a:normAutofit/>
          </a:bodyPr>
          <a:lstStyle>
            <a:lvl1pPr marL="0" indent="0">
              <a:lnSpc>
                <a:spcPct val="114000"/>
              </a:lnSpc>
              <a:spcBef>
                <a:spcPts val="0"/>
              </a:spcBef>
              <a:buFontTx/>
              <a:buNone/>
              <a:defRPr sz="1600" b="0">
                <a:latin typeface="+mn-lt"/>
              </a:defRPr>
            </a:lvl1pPr>
          </a:lstStyle>
          <a:p>
            <a:pPr lvl="0"/>
            <a:r>
              <a:rPr lang="en-US"/>
              <a:t>Sample text goes here to describe this topic</a:t>
            </a:r>
          </a:p>
        </p:txBody>
      </p:sp>
      <p:sp>
        <p:nvSpPr>
          <p:cNvPr id="39" name="Text Placeholder 37">
            <a:extLst>
              <a:ext uri="{FF2B5EF4-FFF2-40B4-BE49-F238E27FC236}">
                <a16:creationId xmlns:a16="http://schemas.microsoft.com/office/drawing/2014/main" id="{87CF0B3F-6BCF-4948-AA08-43E89600FD13}"/>
              </a:ext>
            </a:extLst>
          </p:cNvPr>
          <p:cNvSpPr>
            <a:spLocks noGrp="1"/>
          </p:cNvSpPr>
          <p:nvPr>
            <p:ph type="body" sz="quarter" idx="26" hasCustomPrompt="1"/>
          </p:nvPr>
        </p:nvSpPr>
        <p:spPr>
          <a:xfrm>
            <a:off x="7847446" y="1243014"/>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0" name="Text Placeholder 37">
            <a:extLst>
              <a:ext uri="{FF2B5EF4-FFF2-40B4-BE49-F238E27FC236}">
                <a16:creationId xmlns:a16="http://schemas.microsoft.com/office/drawing/2014/main" id="{8150EE66-832E-8F4E-8CB3-E981AA9BAE51}"/>
              </a:ext>
            </a:extLst>
          </p:cNvPr>
          <p:cNvSpPr>
            <a:spLocks noGrp="1"/>
          </p:cNvSpPr>
          <p:nvPr>
            <p:ph type="body" sz="quarter" idx="27" hasCustomPrompt="1"/>
          </p:nvPr>
        </p:nvSpPr>
        <p:spPr>
          <a:xfrm>
            <a:off x="3594101" y="3099523"/>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1" name="Text Placeholder 37">
            <a:extLst>
              <a:ext uri="{FF2B5EF4-FFF2-40B4-BE49-F238E27FC236}">
                <a16:creationId xmlns:a16="http://schemas.microsoft.com/office/drawing/2014/main" id="{1A54D286-6E8F-AA4D-8F1C-D31BA482CBF9}"/>
              </a:ext>
            </a:extLst>
          </p:cNvPr>
          <p:cNvSpPr>
            <a:spLocks noGrp="1"/>
          </p:cNvSpPr>
          <p:nvPr>
            <p:ph type="body" sz="quarter" idx="28" hasCustomPrompt="1"/>
          </p:nvPr>
        </p:nvSpPr>
        <p:spPr>
          <a:xfrm>
            <a:off x="7847446" y="3099523"/>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2" name="Text Placeholder 37">
            <a:extLst>
              <a:ext uri="{FF2B5EF4-FFF2-40B4-BE49-F238E27FC236}">
                <a16:creationId xmlns:a16="http://schemas.microsoft.com/office/drawing/2014/main" id="{40D3754C-C8EC-554D-AD26-CDB27F203E23}"/>
              </a:ext>
            </a:extLst>
          </p:cNvPr>
          <p:cNvSpPr>
            <a:spLocks noGrp="1"/>
          </p:cNvSpPr>
          <p:nvPr>
            <p:ph type="body" sz="quarter" idx="29" hasCustomPrompt="1"/>
          </p:nvPr>
        </p:nvSpPr>
        <p:spPr>
          <a:xfrm>
            <a:off x="3594101" y="4872905"/>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43" name="Text Placeholder 37">
            <a:extLst>
              <a:ext uri="{FF2B5EF4-FFF2-40B4-BE49-F238E27FC236}">
                <a16:creationId xmlns:a16="http://schemas.microsoft.com/office/drawing/2014/main" id="{9152A2F7-D861-2C42-96DA-3E7F6F94FC6E}"/>
              </a:ext>
            </a:extLst>
          </p:cNvPr>
          <p:cNvSpPr>
            <a:spLocks noGrp="1"/>
          </p:cNvSpPr>
          <p:nvPr>
            <p:ph type="body" sz="quarter" idx="30" hasCustomPrompt="1"/>
          </p:nvPr>
        </p:nvSpPr>
        <p:spPr>
          <a:xfrm>
            <a:off x="7847446" y="4872905"/>
            <a:ext cx="3878621" cy="918298"/>
          </a:xfrm>
          <a:prstGeom prst="rect">
            <a:avLst/>
          </a:prstGeom>
        </p:spPr>
        <p:txBody>
          <a:bodyPr>
            <a:normAutofit/>
          </a:bodyPr>
          <a:lstStyle>
            <a:lvl1pPr marL="0" indent="0">
              <a:lnSpc>
                <a:spcPct val="100000"/>
              </a:lnSpc>
              <a:buFontTx/>
              <a:buNone/>
              <a:defRPr lang="en-US" sz="1600" b="0" kern="1200" dirty="0">
                <a:solidFill>
                  <a:schemeClr val="tx1"/>
                </a:solidFill>
                <a:latin typeface="+mn-lt"/>
                <a:ea typeface="+mn-ea"/>
                <a:cs typeface="+mn-cs"/>
              </a:defRPr>
            </a:lvl1pPr>
          </a:lstStyle>
          <a:p>
            <a:pPr marL="0" lvl="0" indent="0" algn="l" defTabSz="914400" rtl="0" eaLnBrk="1" latinLnBrk="0" hangingPunct="1">
              <a:lnSpc>
                <a:spcPct val="114000"/>
              </a:lnSpc>
              <a:spcBef>
                <a:spcPts val="0"/>
              </a:spcBef>
              <a:buFontTx/>
              <a:buNone/>
            </a:pPr>
            <a:r>
              <a:rPr lang="en-US"/>
              <a:t>Sample text goes here to describe this topic</a:t>
            </a:r>
          </a:p>
        </p:txBody>
      </p:sp>
      <p:sp>
        <p:nvSpPr>
          <p:cNvPr id="20" name="Title 2">
            <a:extLst>
              <a:ext uri="{FF2B5EF4-FFF2-40B4-BE49-F238E27FC236}">
                <a16:creationId xmlns:a16="http://schemas.microsoft.com/office/drawing/2014/main" id="{89FF25C7-28ED-4A1D-8599-7238EE4A6E04}"/>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6" name="Footer Placeholder 5">
            <a:extLst>
              <a:ext uri="{FF2B5EF4-FFF2-40B4-BE49-F238E27FC236}">
                <a16:creationId xmlns:a16="http://schemas.microsoft.com/office/drawing/2014/main" id="{82306F6E-3FA7-49A1-99DD-1D026BE8B7E8}"/>
              </a:ext>
            </a:extLst>
          </p:cNvPr>
          <p:cNvSpPr>
            <a:spLocks noGrp="1"/>
          </p:cNvSpPr>
          <p:nvPr>
            <p:ph type="ftr" sz="quarter" idx="31"/>
          </p:nvPr>
        </p:nvSpPr>
        <p:spPr/>
        <p:txBody>
          <a:bodyPr/>
          <a:lstStyle/>
          <a:p>
            <a:pPr>
              <a:lnSpc>
                <a:spcPct val="80000"/>
              </a:lnSpc>
            </a:pPr>
            <a:endParaRPr lang="en-US">
              <a:ea typeface="Franklin Gothic Book" charset="0"/>
              <a:cs typeface="Franklin Gothic Book" charset="0"/>
            </a:endParaRPr>
          </a:p>
        </p:txBody>
      </p:sp>
      <p:sp>
        <p:nvSpPr>
          <p:cNvPr id="7" name="Slide Number Placeholder 6">
            <a:extLst>
              <a:ext uri="{FF2B5EF4-FFF2-40B4-BE49-F238E27FC236}">
                <a16:creationId xmlns:a16="http://schemas.microsoft.com/office/drawing/2014/main" id="{01BF7B48-E479-456B-A150-8D461264C85B}"/>
              </a:ext>
            </a:extLst>
          </p:cNvPr>
          <p:cNvSpPr>
            <a:spLocks noGrp="1"/>
          </p:cNvSpPr>
          <p:nvPr>
            <p:ph type="sldNum" sz="quarter" idx="32"/>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159000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underlined title_no footer bar">
    <p:bg>
      <p:bgPr>
        <a:solidFill>
          <a:srgbClr val="45556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E89EDA-3F9E-47B4-B269-D11D7F657BE8}"/>
              </a:ext>
            </a:extLst>
          </p:cNvPr>
          <p:cNvSpPr>
            <a:spLocks noGrp="1"/>
          </p:cNvSpPr>
          <p:nvPr>
            <p:ph type="sldNum" sz="quarter" idx="11"/>
          </p:nvPr>
        </p:nvSpPr>
        <p:spPr/>
        <p:txBody>
          <a:bodyPr/>
          <a:lstStyle/>
          <a:p>
            <a:r>
              <a:rPr lang="en-US"/>
              <a:t>DAI SUSTAINABLE BUSINESS GROUP | </a:t>
            </a:r>
            <a:fld id="{6EF2CE7D-2FF7-AC40-9DF8-85A85926B8FD}" type="slidenum">
              <a:rPr lang="en-US" smtClean="0"/>
              <a:pPr/>
              <a:t>‹#›</a:t>
            </a:fld>
            <a:endParaRPr lang="en-US"/>
          </a:p>
        </p:txBody>
      </p:sp>
      <p:cxnSp>
        <p:nvCxnSpPr>
          <p:cNvPr id="7" name="Straight Connector 6">
            <a:extLst>
              <a:ext uri="{FF2B5EF4-FFF2-40B4-BE49-F238E27FC236}">
                <a16:creationId xmlns:a16="http://schemas.microsoft.com/office/drawing/2014/main" id="{02D9E29D-1CC8-494D-9DEE-2D818D6AD986}"/>
              </a:ext>
            </a:extLst>
          </p:cNvPr>
          <p:cNvCxnSpPr>
            <a:cxnSpLocks/>
          </p:cNvCxnSpPr>
          <p:nvPr userDrawn="1"/>
        </p:nvCxnSpPr>
        <p:spPr>
          <a:xfrm>
            <a:off x="609601" y="1136844"/>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8" name="Title 64">
            <a:extLst>
              <a:ext uri="{FF2B5EF4-FFF2-40B4-BE49-F238E27FC236}">
                <a16:creationId xmlns:a16="http://schemas.microsoft.com/office/drawing/2014/main" id="{699DD1FA-8CD8-4961-BE2E-67A845A9901E}"/>
              </a:ext>
            </a:extLst>
          </p:cNvPr>
          <p:cNvSpPr>
            <a:spLocks noGrp="1"/>
          </p:cNvSpPr>
          <p:nvPr>
            <p:ph type="title"/>
          </p:nvPr>
        </p:nvSpPr>
        <p:spPr>
          <a:xfrm>
            <a:off x="528194" y="473643"/>
            <a:ext cx="11054206"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10" name="Footer Placeholder 9">
            <a:extLst>
              <a:ext uri="{FF2B5EF4-FFF2-40B4-BE49-F238E27FC236}">
                <a16:creationId xmlns:a16="http://schemas.microsoft.com/office/drawing/2014/main" id="{6FDA9200-DEAF-42C3-906F-C15C44C159E7}"/>
              </a:ext>
            </a:extLst>
          </p:cNvPr>
          <p:cNvSpPr>
            <a:spLocks noGrp="1"/>
          </p:cNvSpPr>
          <p:nvPr>
            <p:ph type="ftr" sz="quarter" idx="12"/>
          </p:nvPr>
        </p:nvSpPr>
        <p:spPr/>
        <p:txBody>
          <a:bodyPr/>
          <a:lstStyle/>
          <a:p>
            <a:pPr>
              <a:lnSpc>
                <a:spcPct val="80000"/>
              </a:lnSpc>
            </a:pPr>
            <a:endParaRPr lang="en-US">
              <a:ea typeface="Franklin Gothic Book" charset="0"/>
              <a:cs typeface="Franklin Gothic Book" charset="0"/>
            </a:endParaRPr>
          </a:p>
        </p:txBody>
      </p:sp>
      <p:sp>
        <p:nvSpPr>
          <p:cNvPr id="4" name="Text Placeholder 3">
            <a:extLst>
              <a:ext uri="{FF2B5EF4-FFF2-40B4-BE49-F238E27FC236}">
                <a16:creationId xmlns:a16="http://schemas.microsoft.com/office/drawing/2014/main" id="{2009F50C-3BEE-4E41-847E-60EE44BE5E15}"/>
              </a:ext>
            </a:extLst>
          </p:cNvPr>
          <p:cNvSpPr>
            <a:spLocks noGrp="1"/>
          </p:cNvSpPr>
          <p:nvPr>
            <p:ph type="body" sz="quarter" idx="13"/>
          </p:nvPr>
        </p:nvSpPr>
        <p:spPr>
          <a:xfrm>
            <a:off x="545233" y="1458914"/>
            <a:ext cx="11018235" cy="4305783"/>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3125391"/>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ide pane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9A3779-8E78-4946-913F-22C2D34D8347}"/>
              </a:ext>
            </a:extLst>
          </p:cNvPr>
          <p:cNvSpPr/>
          <p:nvPr userDrawn="1"/>
        </p:nvSpPr>
        <p:spPr>
          <a:xfrm>
            <a:off x="1" y="-1"/>
            <a:ext cx="3124738" cy="6355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8E21AE73-0869-244E-B288-AB85B8CBC579}"/>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8CED3F6-41CD-4A77-9ACF-36E1F76F44B3}"/>
              </a:ext>
            </a:extLst>
          </p:cNvPr>
          <p:cNvSpPr>
            <a:spLocks noGrp="1"/>
          </p:cNvSpPr>
          <p:nvPr>
            <p:ph type="title" hasCustomPrompt="1"/>
          </p:nvPr>
        </p:nvSpPr>
        <p:spPr>
          <a:xfrm>
            <a:off x="469287" y="1425015"/>
            <a:ext cx="2398712" cy="2240738"/>
          </a:xfrm>
          <a:prstGeom prst="rect">
            <a:avLst/>
          </a:prstGeom>
        </p:spPr>
        <p:txBody>
          <a:bodyPr anchor="b"/>
          <a:lstStyle>
            <a:lvl1pPr algn="l">
              <a:defRPr>
                <a:solidFill>
                  <a:schemeClr val="bg1"/>
                </a:solidFill>
              </a:defRPr>
            </a:lvl1pPr>
          </a:lstStyle>
          <a:p>
            <a:r>
              <a:rPr lang="en-US"/>
              <a:t>Click to add title</a:t>
            </a:r>
          </a:p>
        </p:txBody>
      </p:sp>
      <p:sp>
        <p:nvSpPr>
          <p:cNvPr id="3" name="Footer Placeholder 2">
            <a:extLst>
              <a:ext uri="{FF2B5EF4-FFF2-40B4-BE49-F238E27FC236}">
                <a16:creationId xmlns:a16="http://schemas.microsoft.com/office/drawing/2014/main" id="{38394D23-32B0-4F37-B6B9-EC7A651B87B5}"/>
              </a:ext>
            </a:extLst>
          </p:cNvPr>
          <p:cNvSpPr>
            <a:spLocks noGrp="1"/>
          </p:cNvSpPr>
          <p:nvPr>
            <p:ph type="ftr" sz="quarter" idx="10"/>
          </p:nvPr>
        </p:nvSpPr>
        <p:spPr/>
        <p:txBody>
          <a:bodyPr/>
          <a:lstStyle/>
          <a:p>
            <a:pPr>
              <a:lnSpc>
                <a:spcPct val="80000"/>
              </a:lnSpc>
            </a:pPr>
            <a:endParaRPr lang="en-US">
              <a:ea typeface="Franklin Gothic Book" charset="0"/>
              <a:cs typeface="Franklin Gothic Book" charset="0"/>
            </a:endParaRPr>
          </a:p>
        </p:txBody>
      </p:sp>
      <p:sp>
        <p:nvSpPr>
          <p:cNvPr id="7" name="Slide Number Placeholder 6">
            <a:extLst>
              <a:ext uri="{FF2B5EF4-FFF2-40B4-BE49-F238E27FC236}">
                <a16:creationId xmlns:a16="http://schemas.microsoft.com/office/drawing/2014/main" id="{9AAE88D9-283E-4292-AD57-A8FC0A8AF9E5}"/>
              </a:ext>
            </a:extLst>
          </p:cNvPr>
          <p:cNvSpPr>
            <a:spLocks noGrp="1"/>
          </p:cNvSpPr>
          <p:nvPr>
            <p:ph type="sldNum" sz="quarter" idx="11"/>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4193104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Process step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380EC8F-A4A6-374B-9850-67832FA9C729}"/>
              </a:ext>
            </a:extLst>
          </p:cNvPr>
          <p:cNvCxnSpPr>
            <a:cxnSpLocks/>
            <a:stCxn id="17" idx="2"/>
            <a:endCxn id="12" idx="6"/>
          </p:cNvCxnSpPr>
          <p:nvPr userDrawn="1"/>
        </p:nvCxnSpPr>
        <p:spPr>
          <a:xfrm>
            <a:off x="1823411" y="3079351"/>
            <a:ext cx="8558117" cy="0"/>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3D72905-21C7-1F4D-9F21-E6BA16D558BC}"/>
              </a:ext>
            </a:extLst>
          </p:cNvPr>
          <p:cNvSpPr/>
          <p:nvPr userDrawn="1"/>
        </p:nvSpPr>
        <p:spPr>
          <a:xfrm>
            <a:off x="9988123"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latin typeface="Franklin Gothic Book" charset="0"/>
              <a:ea typeface="Franklin Gothic Book" charset="0"/>
              <a:cs typeface="Franklin Gothic Book" charset="0"/>
            </a:endParaRPr>
          </a:p>
        </p:txBody>
      </p:sp>
      <p:sp>
        <p:nvSpPr>
          <p:cNvPr id="18" name="Text Placeholder 4">
            <a:extLst>
              <a:ext uri="{FF2B5EF4-FFF2-40B4-BE49-F238E27FC236}">
                <a16:creationId xmlns:a16="http://schemas.microsoft.com/office/drawing/2014/main" id="{D8A1421A-610D-B748-A001-E1EC94C622F6}"/>
              </a:ext>
            </a:extLst>
          </p:cNvPr>
          <p:cNvSpPr>
            <a:spLocks noGrp="1"/>
          </p:cNvSpPr>
          <p:nvPr>
            <p:ph type="body" sz="quarter" idx="20" hasCustomPrompt="1"/>
          </p:nvPr>
        </p:nvSpPr>
        <p:spPr>
          <a:xfrm>
            <a:off x="1105712"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1</a:t>
            </a:r>
          </a:p>
        </p:txBody>
      </p:sp>
      <p:sp>
        <p:nvSpPr>
          <p:cNvPr id="21" name="Text Placeholder 20">
            <a:extLst>
              <a:ext uri="{FF2B5EF4-FFF2-40B4-BE49-F238E27FC236}">
                <a16:creationId xmlns:a16="http://schemas.microsoft.com/office/drawing/2014/main" id="{6870C3AC-E5E2-1B47-94F4-9058BE0C0AE1}"/>
              </a:ext>
            </a:extLst>
          </p:cNvPr>
          <p:cNvSpPr>
            <a:spLocks noGrp="1"/>
          </p:cNvSpPr>
          <p:nvPr>
            <p:ph type="body" sz="quarter" idx="22" hasCustomPrompt="1"/>
          </p:nvPr>
        </p:nvSpPr>
        <p:spPr>
          <a:xfrm>
            <a:off x="1073426" y="3629307"/>
            <a:ext cx="10058400" cy="2004950"/>
          </a:xfrm>
          <a:prstGeom prst="rect">
            <a:avLst/>
          </a:prstGeom>
        </p:spPr>
        <p:txBody>
          <a:bodyPr>
            <a:noAutofit/>
          </a:bodyPr>
          <a:lstStyle>
            <a:lvl1pPr marL="0" marR="0" indent="0" algn="ctr" defTabSz="914400" rtl="0" eaLnBrk="1" fontAlgn="auto" latinLnBrk="0" hangingPunct="1">
              <a:lnSpc>
                <a:spcPct val="114000"/>
              </a:lnSpc>
              <a:spcBef>
                <a:spcPts val="0"/>
              </a:spcBef>
              <a:spcAft>
                <a:spcPts val="0"/>
              </a:spcAft>
              <a:buClrTx/>
              <a:buSzTx/>
              <a:buFontTx/>
              <a:buNone/>
              <a:tabLst/>
              <a:defRPr sz="1600">
                <a:latin typeface="+mn-lt"/>
              </a:defRPr>
            </a:lvl1pPr>
            <a:lvl2pPr marL="457200" indent="0" algn="ctr">
              <a:buFontTx/>
              <a:buNone/>
              <a:defRPr sz="1800">
                <a:latin typeface="+mn-lt"/>
              </a:defRPr>
            </a:lvl2pPr>
            <a:lvl3pPr marL="914400" indent="0" algn="ctr">
              <a:buFontTx/>
              <a:buNone/>
              <a:defRPr sz="1800">
                <a:latin typeface="+mn-lt"/>
              </a:defRPr>
            </a:lvl3pPr>
            <a:lvl4pPr marL="1371600" indent="0" algn="ctr">
              <a:buFontTx/>
              <a:buNone/>
              <a:defRPr sz="1800">
                <a:latin typeface="+mn-lt"/>
              </a:defRPr>
            </a:lvl4pPr>
            <a:lvl5pPr marL="1828800" indent="0" algn="ctr">
              <a:buFontTx/>
              <a:buNone/>
              <a:defRPr sz="1800">
                <a:latin typeface="+mn-lt"/>
              </a:defRPr>
            </a:lvl5p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a:t>Fill circles on this slide with icons or use numbered bullet in the first circle.</a:t>
            </a:r>
          </a:p>
        </p:txBody>
      </p:sp>
      <p:sp>
        <p:nvSpPr>
          <p:cNvPr id="27" name="Text Placeholder 4">
            <a:extLst>
              <a:ext uri="{FF2B5EF4-FFF2-40B4-BE49-F238E27FC236}">
                <a16:creationId xmlns:a16="http://schemas.microsoft.com/office/drawing/2014/main" id="{0C35C046-72DF-D343-B5D2-7BE8C8A93C2F}"/>
              </a:ext>
            </a:extLst>
          </p:cNvPr>
          <p:cNvSpPr>
            <a:spLocks noGrp="1"/>
          </p:cNvSpPr>
          <p:nvPr>
            <p:ph type="body" sz="quarter" idx="23" hasCustomPrompt="1"/>
          </p:nvPr>
        </p:nvSpPr>
        <p:spPr>
          <a:xfrm>
            <a:off x="3803375"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2</a:t>
            </a:r>
          </a:p>
        </p:txBody>
      </p:sp>
      <p:sp>
        <p:nvSpPr>
          <p:cNvPr id="28" name="Text Placeholder 4">
            <a:extLst>
              <a:ext uri="{FF2B5EF4-FFF2-40B4-BE49-F238E27FC236}">
                <a16:creationId xmlns:a16="http://schemas.microsoft.com/office/drawing/2014/main" id="{8F777C4A-7548-5642-9EFB-3897FE93C4AA}"/>
              </a:ext>
            </a:extLst>
          </p:cNvPr>
          <p:cNvSpPr>
            <a:spLocks noGrp="1"/>
          </p:cNvSpPr>
          <p:nvPr>
            <p:ph type="body" sz="quarter" idx="24" hasCustomPrompt="1"/>
          </p:nvPr>
        </p:nvSpPr>
        <p:spPr>
          <a:xfrm>
            <a:off x="6572761"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3</a:t>
            </a:r>
          </a:p>
        </p:txBody>
      </p:sp>
      <p:sp>
        <p:nvSpPr>
          <p:cNvPr id="29" name="Text Placeholder 4">
            <a:extLst>
              <a:ext uri="{FF2B5EF4-FFF2-40B4-BE49-F238E27FC236}">
                <a16:creationId xmlns:a16="http://schemas.microsoft.com/office/drawing/2014/main" id="{372E03E0-7F59-9D48-89EC-5C6663381766}"/>
              </a:ext>
            </a:extLst>
          </p:cNvPr>
          <p:cNvSpPr>
            <a:spLocks noGrp="1"/>
          </p:cNvSpPr>
          <p:nvPr>
            <p:ph type="body" sz="quarter" idx="25" hasCustomPrompt="1"/>
          </p:nvPr>
        </p:nvSpPr>
        <p:spPr>
          <a:xfrm>
            <a:off x="9270424" y="2137100"/>
            <a:ext cx="1828800" cy="543247"/>
          </a:xfrm>
          <a:prstGeom prst="rect">
            <a:avLst/>
          </a:prstGeom>
        </p:spPr>
        <p:txBody>
          <a:bodyPr anchor="b">
            <a:normAutofit/>
          </a:bodyPr>
          <a:lstStyle>
            <a:lvl1pPr marL="0" indent="0" algn="ctr">
              <a:buFontTx/>
              <a:buNone/>
              <a:defRPr sz="1600" b="1">
                <a:solidFill>
                  <a:schemeClr val="accent2"/>
                </a:solidFill>
                <a:latin typeface="+mj-lt"/>
              </a:defRPr>
            </a:lvl1pPr>
          </a:lstStyle>
          <a:p>
            <a:pPr lvl="0"/>
            <a:r>
              <a:rPr lang="en-US"/>
              <a:t>Step 4</a:t>
            </a:r>
          </a:p>
        </p:txBody>
      </p:sp>
      <p:sp>
        <p:nvSpPr>
          <p:cNvPr id="11" name="Oval 10">
            <a:extLst>
              <a:ext uri="{FF2B5EF4-FFF2-40B4-BE49-F238E27FC236}">
                <a16:creationId xmlns:a16="http://schemas.microsoft.com/office/drawing/2014/main" id="{8D96E359-4A8F-7043-BE70-73EA4BE87431}"/>
              </a:ext>
            </a:extLst>
          </p:cNvPr>
          <p:cNvSpPr/>
          <p:nvPr userDrawn="1"/>
        </p:nvSpPr>
        <p:spPr>
          <a:xfrm>
            <a:off x="7290460"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2"/>
              </a:solidFill>
              <a:latin typeface="Franklin Gothic Book" charset="0"/>
              <a:ea typeface="Franklin Gothic Book" charset="0"/>
              <a:cs typeface="Franklin Gothic Book" charset="0"/>
            </a:endParaRPr>
          </a:p>
        </p:txBody>
      </p:sp>
      <p:sp>
        <p:nvSpPr>
          <p:cNvPr id="10" name="Oval 9">
            <a:extLst>
              <a:ext uri="{FF2B5EF4-FFF2-40B4-BE49-F238E27FC236}">
                <a16:creationId xmlns:a16="http://schemas.microsoft.com/office/drawing/2014/main" id="{70AFF000-9DB6-5044-8EB8-88A9EF1A6B5F}"/>
              </a:ext>
            </a:extLst>
          </p:cNvPr>
          <p:cNvSpPr/>
          <p:nvPr userDrawn="1"/>
        </p:nvSpPr>
        <p:spPr>
          <a:xfrm>
            <a:off x="4521074"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2"/>
              </a:solidFill>
              <a:latin typeface="Franklin Gothic Book" charset="0"/>
              <a:ea typeface="Franklin Gothic Book" charset="0"/>
              <a:cs typeface="Franklin Gothic Book" charset="0"/>
            </a:endParaRPr>
          </a:p>
        </p:txBody>
      </p:sp>
      <p:sp>
        <p:nvSpPr>
          <p:cNvPr id="16" name="Title 64">
            <a:extLst>
              <a:ext uri="{FF2B5EF4-FFF2-40B4-BE49-F238E27FC236}">
                <a16:creationId xmlns:a16="http://schemas.microsoft.com/office/drawing/2014/main" id="{03FF7DE8-0BD9-400E-A8B3-4652209C8664}"/>
              </a:ext>
            </a:extLst>
          </p:cNvPr>
          <p:cNvSpPr>
            <a:spLocks noGrp="1"/>
          </p:cNvSpPr>
          <p:nvPr>
            <p:ph type="title" hasCustomPrompt="1"/>
          </p:nvPr>
        </p:nvSpPr>
        <p:spPr>
          <a:xfrm>
            <a:off x="0" y="475488"/>
            <a:ext cx="12191998" cy="495486"/>
          </a:xfrm>
          <a:prstGeom prst="rect">
            <a:avLst/>
          </a:prstGeom>
        </p:spPr>
        <p:txBody>
          <a:bodyPr anchor="ctr">
            <a:noAutofit/>
          </a:bodyPr>
          <a:lstStyle>
            <a:lvl1pPr algn="ctr">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5" name="Footer Placeholder 4">
            <a:extLst>
              <a:ext uri="{FF2B5EF4-FFF2-40B4-BE49-F238E27FC236}">
                <a16:creationId xmlns:a16="http://schemas.microsoft.com/office/drawing/2014/main" id="{099A2664-2F14-4BCB-9DC6-8487788317D2}"/>
              </a:ext>
            </a:extLst>
          </p:cNvPr>
          <p:cNvSpPr>
            <a:spLocks noGrp="1"/>
          </p:cNvSpPr>
          <p:nvPr>
            <p:ph type="ftr" sz="quarter" idx="26"/>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CE3D2580-65B8-49C2-A92B-023BCFB7CD47}"/>
              </a:ext>
            </a:extLst>
          </p:cNvPr>
          <p:cNvSpPr>
            <a:spLocks noGrp="1"/>
          </p:cNvSpPr>
          <p:nvPr>
            <p:ph type="sldNum" sz="quarter" idx="27"/>
          </p:nvPr>
        </p:nvSpPr>
        <p:spPr/>
        <p:txBody>
          <a:bodyPr/>
          <a:lstStyle/>
          <a:p>
            <a:fld id="{6EF2CE7D-2FF7-AC40-9DF8-85A85926B8FD}" type="slidenum">
              <a:rPr lang="en-US" smtClean="0"/>
              <a:pPr/>
              <a:t>‹#›</a:t>
            </a:fld>
            <a:endParaRPr lang="en-US"/>
          </a:p>
        </p:txBody>
      </p:sp>
      <p:sp>
        <p:nvSpPr>
          <p:cNvPr id="17" name="Oval 16">
            <a:extLst>
              <a:ext uri="{FF2B5EF4-FFF2-40B4-BE49-F238E27FC236}">
                <a16:creationId xmlns:a16="http://schemas.microsoft.com/office/drawing/2014/main" id="{0539D206-8C8B-4A93-83B0-179C997ADA79}"/>
              </a:ext>
            </a:extLst>
          </p:cNvPr>
          <p:cNvSpPr/>
          <p:nvPr userDrawn="1"/>
        </p:nvSpPr>
        <p:spPr>
          <a:xfrm>
            <a:off x="1823411" y="2882649"/>
            <a:ext cx="393405" cy="39340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2"/>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772985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rocess steps">
    <p:bg>
      <p:bgRef idx="1001">
        <a:schemeClr val="bg1"/>
      </p:bgRef>
    </p:bg>
    <p:spTree>
      <p:nvGrpSpPr>
        <p:cNvPr id="1" name=""/>
        <p:cNvGrpSpPr/>
        <p:nvPr/>
      </p:nvGrpSpPr>
      <p:grpSpPr>
        <a:xfrm>
          <a:off x="0" y="0"/>
          <a:ext cx="0" cy="0"/>
          <a:chOff x="0" y="0"/>
          <a:chExt cx="0" cy="0"/>
        </a:xfrm>
      </p:grpSpPr>
      <p:cxnSp>
        <p:nvCxnSpPr>
          <p:cNvPr id="23" name="Straight Connector 22"/>
          <p:cNvCxnSpPr/>
          <p:nvPr userDrawn="1"/>
        </p:nvCxnSpPr>
        <p:spPr>
          <a:xfrm>
            <a:off x="1743076" y="2464596"/>
            <a:ext cx="8696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1181098" y="1373983"/>
            <a:ext cx="2185416" cy="2185416"/>
          </a:xfrm>
          <a:prstGeom prst="ellipse">
            <a:avLst/>
          </a:prstGeom>
          <a:solidFill>
            <a:schemeClr val="bg2"/>
          </a:solidFill>
          <a:ln>
            <a:solidFill>
              <a:srgbClr val="E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0" name="Oval 19"/>
          <p:cNvSpPr/>
          <p:nvPr userDrawn="1"/>
        </p:nvSpPr>
        <p:spPr>
          <a:xfrm>
            <a:off x="5012318" y="1376080"/>
            <a:ext cx="2185416" cy="2181225"/>
          </a:xfrm>
          <a:prstGeom prst="ellipse">
            <a:avLst/>
          </a:prstGeom>
          <a:solidFill>
            <a:schemeClr val="accent2"/>
          </a:solidFill>
          <a:ln>
            <a:solidFill>
              <a:srgbClr val="FF6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1" name="Oval 20"/>
          <p:cNvSpPr/>
          <p:nvPr userDrawn="1"/>
        </p:nvSpPr>
        <p:spPr>
          <a:xfrm>
            <a:off x="8843538" y="1373983"/>
            <a:ext cx="2185416" cy="2185416"/>
          </a:xfrm>
          <a:prstGeom prst="ellipse">
            <a:avLst/>
          </a:prstGeom>
          <a:solidFill>
            <a:schemeClr val="accent1"/>
          </a:solidFill>
          <a:ln>
            <a:solidFill>
              <a:srgbClr val="333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Text Placeholder 24"/>
          <p:cNvSpPr>
            <a:spLocks noGrp="1"/>
          </p:cNvSpPr>
          <p:nvPr>
            <p:ph type="body" sz="quarter" idx="11" hasCustomPrompt="1"/>
          </p:nvPr>
        </p:nvSpPr>
        <p:spPr>
          <a:xfrm>
            <a:off x="5012320" y="2123791"/>
            <a:ext cx="2185415" cy="685800"/>
          </a:xfrm>
          <a:prstGeom prst="rect">
            <a:avLst/>
          </a:prstGeom>
        </p:spPr>
        <p:txBody>
          <a:bodyPr anchor="ctr">
            <a:normAutofit/>
          </a:bodyPr>
          <a:lstStyle>
            <a:lvl1pPr marL="0" indent="0" algn="ctr">
              <a:buNone/>
              <a:defRPr sz="1800" b="0" baseline="0">
                <a:solidFill>
                  <a:srgbClr val="333E48"/>
                </a:solidFill>
                <a:latin typeface="Franklin Gothic Medium" panose="020B0603020102020204" pitchFamily="34" charset="0"/>
              </a:defRPr>
            </a:lvl1pPr>
          </a:lstStyle>
          <a:p>
            <a:pPr lvl="0"/>
            <a:r>
              <a:rPr lang="en-US"/>
              <a:t>STEP TWO</a:t>
            </a:r>
          </a:p>
        </p:txBody>
      </p:sp>
      <p:sp>
        <p:nvSpPr>
          <p:cNvPr id="26" name="Text Placeholder 24"/>
          <p:cNvSpPr>
            <a:spLocks noGrp="1"/>
          </p:cNvSpPr>
          <p:nvPr>
            <p:ph type="body" sz="quarter" idx="12" hasCustomPrompt="1"/>
          </p:nvPr>
        </p:nvSpPr>
        <p:spPr>
          <a:xfrm>
            <a:off x="1181099" y="2123791"/>
            <a:ext cx="2185417" cy="685800"/>
          </a:xfrm>
          <a:prstGeom prst="rect">
            <a:avLst/>
          </a:prstGeom>
        </p:spPr>
        <p:txBody>
          <a:bodyPr anchor="ctr">
            <a:normAutofit/>
          </a:bodyPr>
          <a:lstStyle>
            <a:lvl1pPr marL="0" indent="0" algn="ctr">
              <a:buNone/>
              <a:defRPr sz="1800" b="0" baseline="0">
                <a:solidFill>
                  <a:srgbClr val="333E48"/>
                </a:solidFill>
                <a:latin typeface="Franklin Gothic Medium" panose="020B0603020102020204" pitchFamily="34" charset="0"/>
              </a:defRPr>
            </a:lvl1pPr>
          </a:lstStyle>
          <a:p>
            <a:pPr lvl="0"/>
            <a:r>
              <a:rPr lang="en-US"/>
              <a:t>STEP ONE</a:t>
            </a:r>
          </a:p>
        </p:txBody>
      </p:sp>
      <p:sp>
        <p:nvSpPr>
          <p:cNvPr id="27" name="Text Placeholder 24"/>
          <p:cNvSpPr>
            <a:spLocks noGrp="1"/>
          </p:cNvSpPr>
          <p:nvPr>
            <p:ph type="body" sz="quarter" idx="13" hasCustomPrompt="1"/>
          </p:nvPr>
        </p:nvSpPr>
        <p:spPr>
          <a:xfrm>
            <a:off x="8885519" y="2123791"/>
            <a:ext cx="2101454" cy="685800"/>
          </a:xfrm>
          <a:prstGeom prst="rect">
            <a:avLst/>
          </a:prstGeom>
        </p:spPr>
        <p:txBody>
          <a:bodyPr anchor="ctr">
            <a:normAutofit/>
          </a:bodyPr>
          <a:lstStyle>
            <a:lvl1pPr marL="0" indent="0" algn="ctr">
              <a:buNone/>
              <a:defRPr sz="1800" b="0" baseline="0">
                <a:solidFill>
                  <a:schemeClr val="bg1"/>
                </a:solidFill>
                <a:latin typeface="Franklin Gothic Medium" panose="020B0603020102020204" pitchFamily="34" charset="0"/>
              </a:defRPr>
            </a:lvl1pPr>
          </a:lstStyle>
          <a:p>
            <a:pPr lvl="0"/>
            <a:r>
              <a:rPr lang="en-US"/>
              <a:t>STEP THREE</a:t>
            </a:r>
          </a:p>
        </p:txBody>
      </p:sp>
      <p:sp>
        <p:nvSpPr>
          <p:cNvPr id="38" name="Text Placeholder 37"/>
          <p:cNvSpPr>
            <a:spLocks noGrp="1"/>
          </p:cNvSpPr>
          <p:nvPr>
            <p:ph type="body" sz="quarter" idx="15" hasCustomPrompt="1"/>
          </p:nvPr>
        </p:nvSpPr>
        <p:spPr>
          <a:xfrm>
            <a:off x="903979" y="3773350"/>
            <a:ext cx="2739654" cy="2271135"/>
          </a:xfrm>
          <a:prstGeom prst="rect">
            <a:avLst/>
          </a:prstGeom>
        </p:spPr>
        <p:txBody>
          <a:bodyPr>
            <a:normAutofit/>
          </a:bodyPr>
          <a:lstStyle>
            <a:lvl1pPr marL="0" indent="0" algn="l">
              <a:lnSpc>
                <a:spcPct val="114000"/>
              </a:lnSpc>
              <a:buNone/>
              <a:defRPr sz="1600" b="0" baseline="0">
                <a:solidFill>
                  <a:schemeClr val="tx2"/>
                </a:solidFill>
                <a:latin typeface="Franklin Gothic Book" panose="020B0503020102020204" pitchFamily="34" charset="0"/>
              </a:defRPr>
            </a:lvl1pPr>
          </a:lstStyle>
          <a:p>
            <a:pPr lvl="0"/>
            <a:r>
              <a:rPr lang="en-US"/>
              <a:t>Paragraph text goes here. Stages of the project, the number of steps of analysis, or whatever fits. The only thing that matters is how amazing this slide template looks. </a:t>
            </a:r>
          </a:p>
        </p:txBody>
      </p:sp>
      <p:sp>
        <p:nvSpPr>
          <p:cNvPr id="15" name="Text Placeholder 37">
            <a:extLst>
              <a:ext uri="{FF2B5EF4-FFF2-40B4-BE49-F238E27FC236}">
                <a16:creationId xmlns:a16="http://schemas.microsoft.com/office/drawing/2014/main" id="{4A8C7E56-07AE-9542-B108-8A39E2FDCFD1}"/>
              </a:ext>
            </a:extLst>
          </p:cNvPr>
          <p:cNvSpPr>
            <a:spLocks noGrp="1"/>
          </p:cNvSpPr>
          <p:nvPr>
            <p:ph type="body" sz="quarter" idx="18" hasCustomPrompt="1"/>
          </p:nvPr>
        </p:nvSpPr>
        <p:spPr>
          <a:xfrm>
            <a:off x="4735199" y="3773350"/>
            <a:ext cx="2739654" cy="2271135"/>
          </a:xfrm>
          <a:prstGeom prst="rect">
            <a:avLst/>
          </a:prstGeom>
        </p:spPr>
        <p:txBody>
          <a:bodyPr>
            <a:normAutofit/>
          </a:bodyPr>
          <a:lstStyle>
            <a:lvl1pPr marL="0" indent="0" algn="l">
              <a:lnSpc>
                <a:spcPct val="114000"/>
              </a:lnSpc>
              <a:spcBef>
                <a:spcPts val="0"/>
              </a:spcBef>
              <a:buNone/>
              <a:defRPr lang="en-US" sz="1600" b="0" kern="1200" baseline="0" dirty="0">
                <a:solidFill>
                  <a:schemeClr val="tx2"/>
                </a:solidFill>
                <a:latin typeface="Franklin Gothic Book" panose="020B0503020102020204" pitchFamily="34" charset="0"/>
                <a:ea typeface="+mn-ea"/>
                <a:cs typeface="+mn-cs"/>
              </a:defRPr>
            </a:lvl1pPr>
          </a:lstStyle>
          <a:p>
            <a:pPr lvl="0"/>
            <a:r>
              <a:rPr lang="en-US"/>
              <a:t>Paragraph text goes here. Stages of the project, the number of steps of analysis, or whatever fits. The only thing that matters is how amazing this slide template looks. </a:t>
            </a:r>
          </a:p>
        </p:txBody>
      </p:sp>
      <p:sp>
        <p:nvSpPr>
          <p:cNvPr id="16" name="Text Placeholder 37">
            <a:extLst>
              <a:ext uri="{FF2B5EF4-FFF2-40B4-BE49-F238E27FC236}">
                <a16:creationId xmlns:a16="http://schemas.microsoft.com/office/drawing/2014/main" id="{E09832E4-DCC0-3844-A450-6C5C2AF72354}"/>
              </a:ext>
            </a:extLst>
          </p:cNvPr>
          <p:cNvSpPr>
            <a:spLocks noGrp="1"/>
          </p:cNvSpPr>
          <p:nvPr>
            <p:ph type="body" sz="quarter" idx="19" hasCustomPrompt="1"/>
          </p:nvPr>
        </p:nvSpPr>
        <p:spPr>
          <a:xfrm>
            <a:off x="8566419" y="3773350"/>
            <a:ext cx="2739654" cy="2271135"/>
          </a:xfrm>
          <a:prstGeom prst="rect">
            <a:avLst/>
          </a:prstGeom>
        </p:spPr>
        <p:txBody>
          <a:bodyPr>
            <a:normAutofit/>
          </a:bodyPr>
          <a:lstStyle>
            <a:lvl1pPr marL="0" indent="0" algn="l">
              <a:lnSpc>
                <a:spcPct val="114000"/>
              </a:lnSpc>
              <a:buNone/>
              <a:defRPr sz="1600" b="0" baseline="0">
                <a:solidFill>
                  <a:schemeClr val="tx2"/>
                </a:solidFill>
                <a:latin typeface="Franklin Gothic Book" panose="020B0503020102020204" pitchFamily="34" charset="0"/>
              </a:defRPr>
            </a:lvl1pPr>
          </a:lstStyle>
          <a:p>
            <a:pPr lvl="0"/>
            <a:r>
              <a:rPr lang="en-US"/>
              <a:t>Paragraph text goes here. Stages of the project, the number of steps of analysis, or whatever fits. The only thing that matters is how amazing this slide template looks. </a:t>
            </a:r>
          </a:p>
        </p:txBody>
      </p:sp>
      <p:sp>
        <p:nvSpPr>
          <p:cNvPr id="18" name="Title 64">
            <a:extLst>
              <a:ext uri="{FF2B5EF4-FFF2-40B4-BE49-F238E27FC236}">
                <a16:creationId xmlns:a16="http://schemas.microsoft.com/office/drawing/2014/main" id="{5E521D77-A2A2-4CE8-B13E-4D9E76C53043}"/>
              </a:ext>
            </a:extLst>
          </p:cNvPr>
          <p:cNvSpPr>
            <a:spLocks noGrp="1"/>
          </p:cNvSpPr>
          <p:nvPr>
            <p:ph type="title" hasCustomPrompt="1"/>
          </p:nvPr>
        </p:nvSpPr>
        <p:spPr>
          <a:xfrm>
            <a:off x="0" y="475488"/>
            <a:ext cx="12191998" cy="495486"/>
          </a:xfrm>
          <a:prstGeom prst="rect">
            <a:avLst/>
          </a:prstGeom>
        </p:spPr>
        <p:txBody>
          <a:bodyPr anchor="ctr">
            <a:noAutofit/>
          </a:bodyPr>
          <a:lstStyle>
            <a:lvl1pPr algn="ctr">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4" name="Footer Placeholder 3">
            <a:extLst>
              <a:ext uri="{FF2B5EF4-FFF2-40B4-BE49-F238E27FC236}">
                <a16:creationId xmlns:a16="http://schemas.microsoft.com/office/drawing/2014/main" id="{DEB4D4E6-054D-4D7A-A334-18B229A19E1E}"/>
              </a:ext>
            </a:extLst>
          </p:cNvPr>
          <p:cNvSpPr>
            <a:spLocks noGrp="1"/>
          </p:cNvSpPr>
          <p:nvPr>
            <p:ph type="ftr" sz="quarter" idx="20"/>
          </p:nvPr>
        </p:nvSpPr>
        <p:spPr/>
        <p:txBody>
          <a:bodyPr/>
          <a:lstStyle/>
          <a:p>
            <a:pPr>
              <a:lnSpc>
                <a:spcPct val="80000"/>
              </a:lnSpc>
            </a:pPr>
            <a:endParaRPr lang="en-US">
              <a:ea typeface="Franklin Gothic Book" charset="0"/>
              <a:cs typeface="Franklin Gothic Book" charset="0"/>
            </a:endParaRPr>
          </a:p>
        </p:txBody>
      </p:sp>
      <p:sp>
        <p:nvSpPr>
          <p:cNvPr id="5" name="Slide Number Placeholder 4">
            <a:extLst>
              <a:ext uri="{FF2B5EF4-FFF2-40B4-BE49-F238E27FC236}">
                <a16:creationId xmlns:a16="http://schemas.microsoft.com/office/drawing/2014/main" id="{FE5F26B5-0DCF-42F0-8E31-E633301F0E23}"/>
              </a:ext>
            </a:extLst>
          </p:cNvPr>
          <p:cNvSpPr>
            <a:spLocks noGrp="1"/>
          </p:cNvSpPr>
          <p:nvPr>
            <p:ph type="sldNum" sz="quarter" idx="21"/>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391421370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Items">
    <p:bg>
      <p:bgRef idx="1001">
        <a:schemeClr val="bg1"/>
      </p:bgRef>
    </p:bg>
    <p:spTree>
      <p:nvGrpSpPr>
        <p:cNvPr id="1" name=""/>
        <p:cNvGrpSpPr/>
        <p:nvPr/>
      </p:nvGrpSpPr>
      <p:grpSpPr>
        <a:xfrm>
          <a:off x="0" y="0"/>
          <a:ext cx="0" cy="0"/>
          <a:chOff x="0" y="0"/>
          <a:chExt cx="0" cy="0"/>
        </a:xfrm>
      </p:grpSpPr>
      <p:sp>
        <p:nvSpPr>
          <p:cNvPr id="10" name="Round Diagonal Corner Rectangle 9">
            <a:extLst>
              <a:ext uri="{FF2B5EF4-FFF2-40B4-BE49-F238E27FC236}">
                <a16:creationId xmlns:a16="http://schemas.microsoft.com/office/drawing/2014/main" id="{41EB218C-0D4D-2744-AC02-E91AC465AFF0}"/>
              </a:ext>
            </a:extLst>
          </p:cNvPr>
          <p:cNvSpPr/>
          <p:nvPr userDrawn="1"/>
        </p:nvSpPr>
        <p:spPr>
          <a:xfrm>
            <a:off x="609600" y="1219200"/>
            <a:ext cx="3510000" cy="4867200"/>
          </a:xfrm>
          <a:prstGeom prst="round2DiagRect">
            <a:avLst>
              <a:gd name="adj1" fmla="val 4137"/>
              <a:gd name="adj2" fmla="val 0"/>
            </a:avLst>
          </a:prstGeom>
          <a:solidFill>
            <a:schemeClr val="bg1">
              <a:alpha val="50000"/>
            </a:schemeClr>
          </a:solidFill>
          <a:ln w="12700" cap="rnd">
            <a:solidFill>
              <a:srgbClr val="006A8C"/>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F5A"/>
              </a:solidFill>
              <a:effectLst/>
              <a:uLnTx/>
              <a:uFillTx/>
              <a:latin typeface="Franklin Gothic Book" panose="020B0503020102020204" pitchFamily="34" charset="0"/>
              <a:ea typeface="+mn-ea"/>
              <a:cs typeface="+mn-cs"/>
            </a:endParaRPr>
          </a:p>
        </p:txBody>
      </p:sp>
      <p:sp>
        <p:nvSpPr>
          <p:cNvPr id="11" name="Round Diagonal Corner Rectangle 10">
            <a:extLst>
              <a:ext uri="{FF2B5EF4-FFF2-40B4-BE49-F238E27FC236}">
                <a16:creationId xmlns:a16="http://schemas.microsoft.com/office/drawing/2014/main" id="{E591EC56-B2D8-9B4A-8FF5-EF4F01811EE5}"/>
              </a:ext>
            </a:extLst>
          </p:cNvPr>
          <p:cNvSpPr/>
          <p:nvPr userDrawn="1"/>
        </p:nvSpPr>
        <p:spPr>
          <a:xfrm>
            <a:off x="4414582" y="1251565"/>
            <a:ext cx="3510000" cy="4868445"/>
          </a:xfrm>
          <a:prstGeom prst="round2DiagRect">
            <a:avLst>
              <a:gd name="adj1" fmla="val 4874"/>
              <a:gd name="adj2" fmla="val 0"/>
            </a:avLst>
          </a:prstGeom>
          <a:solidFill>
            <a:schemeClr val="bg1">
              <a:alpha val="50000"/>
            </a:schemeClr>
          </a:solidFill>
          <a:ln w="127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F5A"/>
              </a:solidFill>
              <a:effectLst/>
              <a:uLnTx/>
              <a:uFillTx/>
              <a:latin typeface="Franklin Gothic Book" panose="020B0503020102020204" pitchFamily="34" charset="0"/>
              <a:ea typeface="+mn-ea"/>
              <a:cs typeface="+mn-cs"/>
            </a:endParaRPr>
          </a:p>
        </p:txBody>
      </p:sp>
      <p:sp>
        <p:nvSpPr>
          <p:cNvPr id="3" name="Slide Number Placeholder 2">
            <a:extLst>
              <a:ext uri="{FF2B5EF4-FFF2-40B4-BE49-F238E27FC236}">
                <a16:creationId xmlns:a16="http://schemas.microsoft.com/office/drawing/2014/main" id="{E01A49BB-2E7A-124A-913C-862296207A52}"/>
              </a:ext>
            </a:extLst>
          </p:cNvPr>
          <p:cNvSpPr>
            <a:spLocks noGrp="1"/>
          </p:cNvSpPr>
          <p:nvPr>
            <p:ph type="sldNum" sz="quarter" idx="11"/>
          </p:nvPr>
        </p:nvSpPr>
        <p:spPr>
          <a:xfrm>
            <a:off x="8153400" y="6432269"/>
            <a:ext cx="3837665" cy="365125"/>
          </a:xfrm>
        </p:spPr>
        <p:txBody>
          <a:bodyPr/>
          <a:lstStyle/>
          <a:p>
            <a:r>
              <a:rPr lang="en-US"/>
              <a:t>DAI SUSTAINABLE BUSINESS GROUP | </a:t>
            </a:r>
            <a:fld id="{6EF2CE7D-2FF7-AC40-9DF8-85A85926B8FD}" type="slidenum">
              <a:rPr lang="en-US" smtClean="0"/>
              <a:t>‹#›</a:t>
            </a:fld>
            <a:endParaRPr lang="en-US"/>
          </a:p>
        </p:txBody>
      </p:sp>
      <p:sp>
        <p:nvSpPr>
          <p:cNvPr id="9" name="Round Diagonal Corner Rectangle 8">
            <a:extLst>
              <a:ext uri="{FF2B5EF4-FFF2-40B4-BE49-F238E27FC236}">
                <a16:creationId xmlns:a16="http://schemas.microsoft.com/office/drawing/2014/main" id="{77E70004-3F90-4A41-8480-D9841848EFF1}"/>
              </a:ext>
            </a:extLst>
          </p:cNvPr>
          <p:cNvSpPr/>
          <p:nvPr userDrawn="1"/>
        </p:nvSpPr>
        <p:spPr>
          <a:xfrm>
            <a:off x="8219564" y="1217956"/>
            <a:ext cx="3510000" cy="4868445"/>
          </a:xfrm>
          <a:prstGeom prst="round2DiagRect">
            <a:avLst>
              <a:gd name="adj1" fmla="val 4137"/>
              <a:gd name="adj2" fmla="val 0"/>
            </a:avLst>
          </a:prstGeom>
          <a:solidFill>
            <a:schemeClr val="bg1">
              <a:alpha val="50000"/>
            </a:schemeClr>
          </a:solidFill>
          <a:ln w="127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F5A"/>
              </a:solidFill>
              <a:effectLst/>
              <a:uLnTx/>
              <a:uFillTx/>
              <a:latin typeface="Franklin Gothic Book" panose="020B0503020102020204" pitchFamily="34" charset="0"/>
              <a:ea typeface="+mn-ea"/>
              <a:cs typeface="+mn-cs"/>
            </a:endParaRPr>
          </a:p>
        </p:txBody>
      </p:sp>
      <p:sp>
        <p:nvSpPr>
          <p:cNvPr id="20" name="Oval 19">
            <a:extLst>
              <a:ext uri="{FF2B5EF4-FFF2-40B4-BE49-F238E27FC236}">
                <a16:creationId xmlns:a16="http://schemas.microsoft.com/office/drawing/2014/main" id="{B233D9BA-E0A4-C148-AAE9-DD5242733705}"/>
              </a:ext>
            </a:extLst>
          </p:cNvPr>
          <p:cNvSpPr/>
          <p:nvPr/>
        </p:nvSpPr>
        <p:spPr>
          <a:xfrm>
            <a:off x="9316935" y="1416541"/>
            <a:ext cx="1206493" cy="1206493"/>
          </a:xfrm>
          <a:prstGeom prst="ellipse">
            <a:avLst/>
          </a:prstGeom>
          <a:solidFill>
            <a:srgbClr val="006A8C">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22" name="Oval 21">
            <a:extLst>
              <a:ext uri="{FF2B5EF4-FFF2-40B4-BE49-F238E27FC236}">
                <a16:creationId xmlns:a16="http://schemas.microsoft.com/office/drawing/2014/main" id="{7C351CEB-F454-6348-B6AE-DEFEE9D20504}"/>
              </a:ext>
            </a:extLst>
          </p:cNvPr>
          <p:cNvSpPr/>
          <p:nvPr userDrawn="1"/>
        </p:nvSpPr>
        <p:spPr>
          <a:xfrm>
            <a:off x="1782337" y="1416541"/>
            <a:ext cx="1206493" cy="1206493"/>
          </a:xfrm>
          <a:prstGeom prst="ellipse">
            <a:avLst/>
          </a:prstGeom>
          <a:solidFill>
            <a:srgbClr val="006A8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25" name="Oval 24">
            <a:extLst>
              <a:ext uri="{FF2B5EF4-FFF2-40B4-BE49-F238E27FC236}">
                <a16:creationId xmlns:a16="http://schemas.microsoft.com/office/drawing/2014/main" id="{2E3EB8E8-69C9-E746-914B-554F5FAA6DA1}"/>
              </a:ext>
            </a:extLst>
          </p:cNvPr>
          <p:cNvSpPr/>
          <p:nvPr/>
        </p:nvSpPr>
        <p:spPr>
          <a:xfrm>
            <a:off x="5552467" y="1416541"/>
            <a:ext cx="1206493" cy="1206493"/>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cxnSp>
        <p:nvCxnSpPr>
          <p:cNvPr id="26" name="Straight Connector 25">
            <a:extLst>
              <a:ext uri="{FF2B5EF4-FFF2-40B4-BE49-F238E27FC236}">
                <a16:creationId xmlns:a16="http://schemas.microsoft.com/office/drawing/2014/main" id="{B4D5A486-CC67-E24E-9092-B63D8B53F097}"/>
              </a:ext>
            </a:extLst>
          </p:cNvPr>
          <p:cNvCxnSpPr/>
          <p:nvPr userDrawn="1"/>
        </p:nvCxnSpPr>
        <p:spPr>
          <a:xfrm>
            <a:off x="1510767" y="3339441"/>
            <a:ext cx="1705715"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D053D7-6A48-F84F-A21B-E301588654CC}"/>
              </a:ext>
            </a:extLst>
          </p:cNvPr>
          <p:cNvCxnSpPr/>
          <p:nvPr userDrawn="1"/>
        </p:nvCxnSpPr>
        <p:spPr>
          <a:xfrm>
            <a:off x="5280898" y="3339441"/>
            <a:ext cx="1705715"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D43AC5-435E-2C4B-B276-E100466FC5C5}"/>
              </a:ext>
            </a:extLst>
          </p:cNvPr>
          <p:cNvCxnSpPr/>
          <p:nvPr userDrawn="1"/>
        </p:nvCxnSpPr>
        <p:spPr>
          <a:xfrm>
            <a:off x="9045365" y="3339441"/>
            <a:ext cx="1705715"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224B19AE-1DAE-E44B-86B2-285D9CDD61CD}"/>
              </a:ext>
            </a:extLst>
          </p:cNvPr>
          <p:cNvSpPr>
            <a:spLocks noGrp="1"/>
          </p:cNvSpPr>
          <p:nvPr>
            <p:ph type="body" sz="quarter" idx="20" hasCustomPrompt="1"/>
          </p:nvPr>
        </p:nvSpPr>
        <p:spPr>
          <a:xfrm>
            <a:off x="752419" y="2775348"/>
            <a:ext cx="3222408" cy="423100"/>
          </a:xfrm>
          <a:prstGeom prst="rect">
            <a:avLst/>
          </a:prstGeom>
        </p:spPr>
        <p:txBody>
          <a:bodyPr anchor="ctr">
            <a:normAutofit/>
          </a:bodyPr>
          <a:lstStyle>
            <a:lvl1pPr marL="0" indent="0" algn="ctr">
              <a:buFontTx/>
              <a:buNone/>
              <a:defRPr sz="1600" b="0">
                <a:solidFill>
                  <a:schemeClr val="tx2"/>
                </a:solidFill>
                <a:latin typeface="+mj-lt"/>
              </a:defRPr>
            </a:lvl1pPr>
          </a:lstStyle>
          <a:p>
            <a:pPr lvl="0"/>
            <a:r>
              <a:rPr lang="en-US"/>
              <a:t>HEADER 1</a:t>
            </a:r>
          </a:p>
        </p:txBody>
      </p:sp>
      <p:sp>
        <p:nvSpPr>
          <p:cNvPr id="34" name="Text Placeholder 4">
            <a:extLst>
              <a:ext uri="{FF2B5EF4-FFF2-40B4-BE49-F238E27FC236}">
                <a16:creationId xmlns:a16="http://schemas.microsoft.com/office/drawing/2014/main" id="{9486D7BE-1865-D042-8818-8906B3C8A2AA}"/>
              </a:ext>
            </a:extLst>
          </p:cNvPr>
          <p:cNvSpPr>
            <a:spLocks noGrp="1"/>
          </p:cNvSpPr>
          <p:nvPr>
            <p:ph type="body" sz="quarter" idx="21" hasCustomPrompt="1"/>
          </p:nvPr>
        </p:nvSpPr>
        <p:spPr>
          <a:xfrm>
            <a:off x="4522550" y="2775348"/>
            <a:ext cx="3222408" cy="423100"/>
          </a:xfrm>
          <a:prstGeom prst="rect">
            <a:avLst/>
          </a:prstGeom>
        </p:spPr>
        <p:txBody>
          <a:bodyPr anchor="ctr">
            <a:normAutofit/>
          </a:bodyPr>
          <a:lstStyle>
            <a:lvl1pPr marL="0" indent="0" algn="ctr">
              <a:buFontTx/>
              <a:buNone/>
              <a:defRPr sz="1600" b="0">
                <a:solidFill>
                  <a:schemeClr val="tx2"/>
                </a:solidFill>
                <a:latin typeface="+mj-lt"/>
              </a:defRPr>
            </a:lvl1pPr>
          </a:lstStyle>
          <a:p>
            <a:pPr lvl="0"/>
            <a:r>
              <a:rPr lang="en-US"/>
              <a:t>HEADER 2</a:t>
            </a:r>
          </a:p>
        </p:txBody>
      </p:sp>
      <p:sp>
        <p:nvSpPr>
          <p:cNvPr id="35" name="Text Placeholder 4">
            <a:extLst>
              <a:ext uri="{FF2B5EF4-FFF2-40B4-BE49-F238E27FC236}">
                <a16:creationId xmlns:a16="http://schemas.microsoft.com/office/drawing/2014/main" id="{D40E4577-A3D8-0447-82B6-B6C895319048}"/>
              </a:ext>
            </a:extLst>
          </p:cNvPr>
          <p:cNvSpPr>
            <a:spLocks noGrp="1"/>
          </p:cNvSpPr>
          <p:nvPr>
            <p:ph type="body" sz="quarter" idx="22" hasCustomPrompt="1"/>
          </p:nvPr>
        </p:nvSpPr>
        <p:spPr>
          <a:xfrm>
            <a:off x="8287017" y="2775348"/>
            <a:ext cx="3222408" cy="423100"/>
          </a:xfrm>
          <a:prstGeom prst="rect">
            <a:avLst/>
          </a:prstGeom>
        </p:spPr>
        <p:txBody>
          <a:bodyPr anchor="ctr">
            <a:normAutofit/>
          </a:bodyPr>
          <a:lstStyle>
            <a:lvl1pPr marL="0" indent="0" algn="ctr">
              <a:buFontTx/>
              <a:buNone/>
              <a:defRPr sz="1600" b="0">
                <a:solidFill>
                  <a:schemeClr val="tx2"/>
                </a:solidFill>
                <a:latin typeface="+mj-lt"/>
              </a:defRPr>
            </a:lvl1pPr>
          </a:lstStyle>
          <a:p>
            <a:pPr lvl="0"/>
            <a:r>
              <a:rPr lang="en-US"/>
              <a:t>HEADER 3</a:t>
            </a:r>
          </a:p>
        </p:txBody>
      </p:sp>
      <p:sp>
        <p:nvSpPr>
          <p:cNvPr id="36" name="Text Placeholder 39">
            <a:extLst>
              <a:ext uri="{FF2B5EF4-FFF2-40B4-BE49-F238E27FC236}">
                <a16:creationId xmlns:a16="http://schemas.microsoft.com/office/drawing/2014/main" id="{239657B1-5D54-B44D-AA3C-EB7D0C652295}"/>
              </a:ext>
            </a:extLst>
          </p:cNvPr>
          <p:cNvSpPr>
            <a:spLocks noGrp="1"/>
          </p:cNvSpPr>
          <p:nvPr>
            <p:ph type="body" sz="quarter" idx="23" hasCustomPrompt="1"/>
          </p:nvPr>
        </p:nvSpPr>
        <p:spPr>
          <a:xfrm>
            <a:off x="923705" y="3469993"/>
            <a:ext cx="2879836" cy="2386863"/>
          </a:xfrm>
          <a:prstGeom prst="rect">
            <a:avLst/>
          </a:prstGeom>
        </p:spPr>
        <p:txBody>
          <a:bodyPr>
            <a:norm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a:solidFill>
                  <a:schemeClr val="tx2"/>
                </a:solidFill>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sz="1600">
                <a:ea typeface="Franklin Gothic Book" charset="0"/>
                <a:cs typeface="Franklin Gothic Book" charset="0"/>
              </a:rPr>
              <a:t>There are many variations of passages of Lorem Ipsum text.</a:t>
            </a:r>
            <a:endParaRPr lang="en-US"/>
          </a:p>
        </p:txBody>
      </p:sp>
      <p:sp>
        <p:nvSpPr>
          <p:cNvPr id="38" name="Text Placeholder 39">
            <a:extLst>
              <a:ext uri="{FF2B5EF4-FFF2-40B4-BE49-F238E27FC236}">
                <a16:creationId xmlns:a16="http://schemas.microsoft.com/office/drawing/2014/main" id="{C539341E-90C2-2F49-9D08-3727105C2DB1}"/>
              </a:ext>
            </a:extLst>
          </p:cNvPr>
          <p:cNvSpPr>
            <a:spLocks noGrp="1"/>
          </p:cNvSpPr>
          <p:nvPr>
            <p:ph type="body" sz="quarter" idx="25" hasCustomPrompt="1"/>
          </p:nvPr>
        </p:nvSpPr>
        <p:spPr>
          <a:xfrm>
            <a:off x="4693836" y="3469992"/>
            <a:ext cx="2879836" cy="2386860"/>
          </a:xfrm>
          <a:prstGeom prst="rect">
            <a:avLst/>
          </a:prstGeom>
        </p:spPr>
        <p:txBody>
          <a:bodyPr>
            <a:norm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a:solidFill>
                  <a:schemeClr val="tx2"/>
                </a:solidFill>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sz="1600">
                <a:ea typeface="Franklin Gothic Book" charset="0"/>
                <a:cs typeface="Franklin Gothic Book" charset="0"/>
              </a:rPr>
              <a:t>There are many variations of passages of Lorem Ipsum text.</a:t>
            </a:r>
            <a:endParaRPr lang="en-US"/>
          </a:p>
          <a:p>
            <a:pPr lvl="0"/>
            <a:endParaRPr lang="en-US"/>
          </a:p>
        </p:txBody>
      </p:sp>
      <p:sp>
        <p:nvSpPr>
          <p:cNvPr id="40" name="Text Placeholder 39">
            <a:extLst>
              <a:ext uri="{FF2B5EF4-FFF2-40B4-BE49-F238E27FC236}">
                <a16:creationId xmlns:a16="http://schemas.microsoft.com/office/drawing/2014/main" id="{24014D48-DD50-1946-9C4A-9FF6AD47974C}"/>
              </a:ext>
            </a:extLst>
          </p:cNvPr>
          <p:cNvSpPr>
            <a:spLocks noGrp="1"/>
          </p:cNvSpPr>
          <p:nvPr>
            <p:ph type="body" sz="quarter" idx="27" hasCustomPrompt="1"/>
          </p:nvPr>
        </p:nvSpPr>
        <p:spPr>
          <a:xfrm>
            <a:off x="8458303" y="3469993"/>
            <a:ext cx="2879836" cy="2386857"/>
          </a:xfrm>
          <a:prstGeom prst="rect">
            <a:avLst/>
          </a:prstGeom>
        </p:spPr>
        <p:txBody>
          <a:bodyPr>
            <a:norm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a:solidFill>
                  <a:schemeClr val="tx2"/>
                </a:solidFill>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sz="1600">
                <a:ea typeface="Franklin Gothic Book" charset="0"/>
                <a:cs typeface="Franklin Gothic Book" charset="0"/>
              </a:rPr>
              <a:t>There are many variations of passages of Lorem Ipsum text.</a:t>
            </a:r>
            <a:endParaRPr lang="en-US"/>
          </a:p>
          <a:p>
            <a:pPr lvl="0"/>
            <a:endParaRPr lang="en-US"/>
          </a:p>
        </p:txBody>
      </p:sp>
      <p:sp>
        <p:nvSpPr>
          <p:cNvPr id="23" name="Title 64">
            <a:extLst>
              <a:ext uri="{FF2B5EF4-FFF2-40B4-BE49-F238E27FC236}">
                <a16:creationId xmlns:a16="http://schemas.microsoft.com/office/drawing/2014/main" id="{3427285D-C7E3-4265-979F-50E1E0E489E0}"/>
              </a:ext>
            </a:extLst>
          </p:cNvPr>
          <p:cNvSpPr>
            <a:spLocks noGrp="1"/>
          </p:cNvSpPr>
          <p:nvPr>
            <p:ph type="title" hasCustomPrompt="1"/>
          </p:nvPr>
        </p:nvSpPr>
        <p:spPr>
          <a:xfrm>
            <a:off x="609600" y="475488"/>
            <a:ext cx="11582398"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4" name="Footer Placeholder 3">
            <a:extLst>
              <a:ext uri="{FF2B5EF4-FFF2-40B4-BE49-F238E27FC236}">
                <a16:creationId xmlns:a16="http://schemas.microsoft.com/office/drawing/2014/main" id="{4235508B-2760-4B2A-A063-CB5D6726B7E1}"/>
              </a:ext>
            </a:extLst>
          </p:cNvPr>
          <p:cNvSpPr>
            <a:spLocks noGrp="1"/>
          </p:cNvSpPr>
          <p:nvPr>
            <p:ph type="ftr" sz="quarter" idx="28"/>
          </p:nvPr>
        </p:nvSpPr>
        <p:spPr/>
        <p:txBody>
          <a:bodyPr/>
          <a:lstStyle/>
          <a:p>
            <a:pPr>
              <a:lnSpc>
                <a:spcPct val="80000"/>
              </a:lnSpc>
            </a:pPr>
            <a:endParaRPr lang="en-US">
              <a:ea typeface="Franklin Gothic Book" charset="0"/>
              <a:cs typeface="Franklin Gothic Book" charset="0"/>
            </a:endParaRPr>
          </a:p>
        </p:txBody>
      </p:sp>
      <p:cxnSp>
        <p:nvCxnSpPr>
          <p:cNvPr id="21" name="Straight Connector 20">
            <a:extLst>
              <a:ext uri="{FF2B5EF4-FFF2-40B4-BE49-F238E27FC236}">
                <a16:creationId xmlns:a16="http://schemas.microsoft.com/office/drawing/2014/main" id="{AC18C1D8-1BB8-5744-87EB-45183C26E5C8}"/>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56728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gres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A8962F-7B2C-644D-95D1-0E06C60613C4}"/>
              </a:ext>
            </a:extLst>
          </p:cNvPr>
          <p:cNvSpPr/>
          <p:nvPr/>
        </p:nvSpPr>
        <p:spPr bwMode="auto">
          <a:xfrm>
            <a:off x="561556" y="1162905"/>
            <a:ext cx="3450771" cy="4896686"/>
          </a:xfrm>
          <a:prstGeom prst="rect">
            <a:avLst/>
          </a:prstGeom>
          <a:noFill/>
          <a:ln>
            <a:solidFill>
              <a:schemeClr val="tx1">
                <a:alpha val="20000"/>
              </a:schemeClr>
            </a:solidFill>
          </a:ln>
        </p:spPr>
        <p:txBody>
          <a:bodyPr lIns="0" tIns="0" rIns="0" bIns="0" rtlCol="0" anchor="ctr"/>
          <a:lstStyle/>
          <a:p>
            <a:pPr algn="ctr"/>
            <a:endParaRPr lang="en-US" sz="3600"/>
          </a:p>
        </p:txBody>
      </p:sp>
      <p:cxnSp>
        <p:nvCxnSpPr>
          <p:cNvPr id="8" name="Straight Connector 7">
            <a:extLst>
              <a:ext uri="{FF2B5EF4-FFF2-40B4-BE49-F238E27FC236}">
                <a16:creationId xmlns:a16="http://schemas.microsoft.com/office/drawing/2014/main" id="{9EB20982-6910-014D-923A-E57B3FF69D75}"/>
              </a:ext>
            </a:extLst>
          </p:cNvPr>
          <p:cNvCxnSpPr/>
          <p:nvPr/>
        </p:nvCxnSpPr>
        <p:spPr>
          <a:xfrm>
            <a:off x="959643" y="2029250"/>
            <a:ext cx="691243"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3CEF95-D289-A041-971F-61BD58445282}"/>
              </a:ext>
            </a:extLst>
          </p:cNvPr>
          <p:cNvSpPr/>
          <p:nvPr/>
        </p:nvSpPr>
        <p:spPr bwMode="auto">
          <a:xfrm>
            <a:off x="4359820" y="1162905"/>
            <a:ext cx="3450771" cy="4896685"/>
          </a:xfrm>
          <a:prstGeom prst="rect">
            <a:avLst/>
          </a:prstGeom>
          <a:solidFill>
            <a:schemeClr val="bg1"/>
          </a:solidFill>
          <a:ln>
            <a:solidFill>
              <a:schemeClr val="tx1">
                <a:alpha val="20000"/>
              </a:schemeClr>
            </a:solidFill>
          </a:ln>
        </p:spPr>
        <p:txBody>
          <a:bodyPr lIns="0" tIns="0" rIns="0" bIns="0" rtlCol="0" anchor="ctr"/>
          <a:lstStyle/>
          <a:p>
            <a:pPr algn="ctr"/>
            <a:endParaRPr lang="en-US" sz="3600">
              <a:ln>
                <a:solidFill>
                  <a:schemeClr val="tx1"/>
                </a:solidFill>
              </a:ln>
              <a:noFill/>
            </a:endParaRPr>
          </a:p>
        </p:txBody>
      </p:sp>
      <p:cxnSp>
        <p:nvCxnSpPr>
          <p:cNvPr id="11" name="Straight Connector 10">
            <a:extLst>
              <a:ext uri="{FF2B5EF4-FFF2-40B4-BE49-F238E27FC236}">
                <a16:creationId xmlns:a16="http://schemas.microsoft.com/office/drawing/2014/main" id="{93B23BE5-9FCC-264D-9957-D27F76DAE9F0}"/>
              </a:ext>
            </a:extLst>
          </p:cNvPr>
          <p:cNvCxnSpPr/>
          <p:nvPr/>
        </p:nvCxnSpPr>
        <p:spPr>
          <a:xfrm>
            <a:off x="4772899" y="2029249"/>
            <a:ext cx="691243"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3EB220A-3B91-2F41-86BD-B374E957B487}"/>
              </a:ext>
            </a:extLst>
          </p:cNvPr>
          <p:cNvSpPr/>
          <p:nvPr/>
        </p:nvSpPr>
        <p:spPr bwMode="auto">
          <a:xfrm>
            <a:off x="8158084" y="1162904"/>
            <a:ext cx="3450771" cy="4896684"/>
          </a:xfrm>
          <a:prstGeom prst="rect">
            <a:avLst/>
          </a:prstGeom>
          <a:noFill/>
          <a:ln>
            <a:solidFill>
              <a:schemeClr val="tx1">
                <a:alpha val="20000"/>
              </a:schemeClr>
            </a:solidFill>
          </a:ln>
        </p:spPr>
        <p:txBody>
          <a:bodyPr lIns="0" tIns="0" rIns="0" bIns="0" rtlCol="0" anchor="ctr"/>
          <a:lstStyle/>
          <a:p>
            <a:pPr algn="ctr"/>
            <a:endParaRPr lang="en-US" sz="3600"/>
          </a:p>
        </p:txBody>
      </p:sp>
      <p:cxnSp>
        <p:nvCxnSpPr>
          <p:cNvPr id="14" name="Straight Connector 13">
            <a:extLst>
              <a:ext uri="{FF2B5EF4-FFF2-40B4-BE49-F238E27FC236}">
                <a16:creationId xmlns:a16="http://schemas.microsoft.com/office/drawing/2014/main" id="{7E30FEE2-ED4F-D943-BCA9-7ADDF413CA21}"/>
              </a:ext>
            </a:extLst>
          </p:cNvPr>
          <p:cNvCxnSpPr/>
          <p:nvPr/>
        </p:nvCxnSpPr>
        <p:spPr>
          <a:xfrm>
            <a:off x="8556178" y="2028961"/>
            <a:ext cx="691243"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F7319F26-7754-DF40-9800-299565AC0A62}"/>
              </a:ext>
            </a:extLst>
          </p:cNvPr>
          <p:cNvSpPr>
            <a:spLocks noGrp="1"/>
          </p:cNvSpPr>
          <p:nvPr userDrawn="1">
            <p:ph type="body" sz="quarter" idx="20" hasCustomPrompt="1"/>
          </p:nvPr>
        </p:nvSpPr>
        <p:spPr>
          <a:xfrm>
            <a:off x="789187" y="1161508"/>
            <a:ext cx="3185950" cy="810773"/>
          </a:xfrm>
          <a:prstGeom prst="rect">
            <a:avLst/>
          </a:prstGeom>
        </p:spPr>
        <p:txBody>
          <a:bodyPr anchor="b">
            <a:normAutofit/>
          </a:bodyPr>
          <a:lstStyle>
            <a:lvl1pPr marL="0" indent="0" algn="l">
              <a:buFontTx/>
              <a:buNone/>
              <a:defRPr sz="1600" b="0">
                <a:solidFill>
                  <a:schemeClr val="tx2"/>
                </a:solidFill>
                <a:latin typeface="+mj-lt"/>
              </a:defRPr>
            </a:lvl1pPr>
          </a:lstStyle>
          <a:p>
            <a:pPr lvl="0"/>
            <a:r>
              <a:rPr lang="en-US"/>
              <a:t>Title here</a:t>
            </a:r>
          </a:p>
        </p:txBody>
      </p:sp>
      <p:sp>
        <p:nvSpPr>
          <p:cNvPr id="20" name="Text Placeholder 39">
            <a:extLst>
              <a:ext uri="{FF2B5EF4-FFF2-40B4-BE49-F238E27FC236}">
                <a16:creationId xmlns:a16="http://schemas.microsoft.com/office/drawing/2014/main" id="{CDAD813F-DBAB-9747-B816-C0F9FEA7AED1}"/>
              </a:ext>
            </a:extLst>
          </p:cNvPr>
          <p:cNvSpPr>
            <a:spLocks noGrp="1"/>
          </p:cNvSpPr>
          <p:nvPr userDrawn="1">
            <p:ph type="body" sz="quarter" idx="21" hasCustomPrompt="1"/>
          </p:nvPr>
        </p:nvSpPr>
        <p:spPr>
          <a:xfrm>
            <a:off x="4512121" y="2367045"/>
            <a:ext cx="3185950" cy="3583382"/>
          </a:xfrm>
          <a:prstGeom prst="rect">
            <a:avLst/>
          </a:prstGeom>
        </p:spPr>
        <p:txBody>
          <a:bodyPr>
            <a:normAutofit/>
          </a:bodyPr>
          <a:lstStyle>
            <a:lvl1pPr marL="285750" indent="-285750" algn="l">
              <a:lnSpc>
                <a:spcPct val="114000"/>
              </a:lnSpc>
              <a:buFont typeface="Wingdings" panose="05000000000000000000" pitchFamily="2" charset="2"/>
              <a:buChar char="§"/>
              <a:defRPr sz="1600">
                <a:solidFill>
                  <a:schemeClr val="tx2"/>
                </a:solidFill>
              </a:defRPr>
            </a:lvl1pPr>
          </a:lstStyle>
          <a:p>
            <a:pPr lvl="0"/>
            <a:r>
              <a:rPr lang="en-US"/>
              <a:t>There are many variations of passages of Lorem </a:t>
            </a:r>
            <a:r>
              <a:rPr lang="en-US" err="1"/>
              <a:t>imsum</a:t>
            </a:r>
            <a:r>
              <a:rPr lang="en-US"/>
              <a:t> text.</a:t>
            </a:r>
          </a:p>
        </p:txBody>
      </p:sp>
      <p:sp>
        <p:nvSpPr>
          <p:cNvPr id="21" name="Text Placeholder 4">
            <a:extLst>
              <a:ext uri="{FF2B5EF4-FFF2-40B4-BE49-F238E27FC236}">
                <a16:creationId xmlns:a16="http://schemas.microsoft.com/office/drawing/2014/main" id="{01F0F7A5-1C83-4047-B62E-B8B66EB4FCF5}"/>
              </a:ext>
            </a:extLst>
          </p:cNvPr>
          <p:cNvSpPr>
            <a:spLocks noGrp="1"/>
          </p:cNvSpPr>
          <p:nvPr userDrawn="1">
            <p:ph type="body" sz="quarter" idx="22" hasCustomPrompt="1"/>
          </p:nvPr>
        </p:nvSpPr>
        <p:spPr>
          <a:xfrm>
            <a:off x="4614541" y="1176092"/>
            <a:ext cx="3185950" cy="810773"/>
          </a:xfrm>
          <a:prstGeom prst="rect">
            <a:avLst/>
          </a:prstGeom>
        </p:spPr>
        <p:txBody>
          <a:bodyPr anchor="b">
            <a:normAutofit/>
          </a:bodyPr>
          <a:lstStyle>
            <a:lvl1pPr marL="0" indent="0" algn="l">
              <a:buFontTx/>
              <a:buNone/>
              <a:defRPr sz="1600" b="0">
                <a:solidFill>
                  <a:schemeClr val="tx2"/>
                </a:solidFill>
                <a:latin typeface="+mj-lt"/>
              </a:defRPr>
            </a:lvl1pPr>
          </a:lstStyle>
          <a:p>
            <a:pPr lvl="0"/>
            <a:r>
              <a:rPr lang="en-US"/>
              <a:t>Title here</a:t>
            </a:r>
          </a:p>
        </p:txBody>
      </p:sp>
      <p:sp>
        <p:nvSpPr>
          <p:cNvPr id="22" name="Text Placeholder 4">
            <a:extLst>
              <a:ext uri="{FF2B5EF4-FFF2-40B4-BE49-F238E27FC236}">
                <a16:creationId xmlns:a16="http://schemas.microsoft.com/office/drawing/2014/main" id="{F2C53EE6-8549-5943-AF37-D7465793AE9B}"/>
              </a:ext>
            </a:extLst>
          </p:cNvPr>
          <p:cNvSpPr>
            <a:spLocks noGrp="1"/>
          </p:cNvSpPr>
          <p:nvPr userDrawn="1">
            <p:ph type="body" sz="quarter" idx="23" hasCustomPrompt="1"/>
          </p:nvPr>
        </p:nvSpPr>
        <p:spPr>
          <a:xfrm>
            <a:off x="8422904" y="1161509"/>
            <a:ext cx="3185950" cy="810773"/>
          </a:xfrm>
          <a:prstGeom prst="rect">
            <a:avLst/>
          </a:prstGeom>
        </p:spPr>
        <p:txBody>
          <a:bodyPr anchor="b">
            <a:normAutofit/>
          </a:bodyPr>
          <a:lstStyle>
            <a:lvl1pPr marL="0" indent="0" algn="l">
              <a:buFontTx/>
              <a:buNone/>
              <a:defRPr sz="1600" b="0">
                <a:solidFill>
                  <a:schemeClr val="tx2"/>
                </a:solidFill>
                <a:latin typeface="+mj-lt"/>
              </a:defRPr>
            </a:lvl1pPr>
          </a:lstStyle>
          <a:p>
            <a:pPr lvl="0"/>
            <a:r>
              <a:rPr lang="en-US"/>
              <a:t>Title here</a:t>
            </a:r>
          </a:p>
        </p:txBody>
      </p:sp>
      <p:sp>
        <p:nvSpPr>
          <p:cNvPr id="23" name="Text Placeholder 39">
            <a:extLst>
              <a:ext uri="{FF2B5EF4-FFF2-40B4-BE49-F238E27FC236}">
                <a16:creationId xmlns:a16="http://schemas.microsoft.com/office/drawing/2014/main" id="{41F6D683-2957-7042-A504-0E5863BA41E4}"/>
              </a:ext>
            </a:extLst>
          </p:cNvPr>
          <p:cNvSpPr>
            <a:spLocks noGrp="1"/>
          </p:cNvSpPr>
          <p:nvPr>
            <p:ph type="body" sz="quarter" idx="24" hasCustomPrompt="1"/>
          </p:nvPr>
        </p:nvSpPr>
        <p:spPr>
          <a:xfrm>
            <a:off x="789187" y="2367045"/>
            <a:ext cx="3065183" cy="3583383"/>
          </a:xfrm>
          <a:prstGeom prst="rect">
            <a:avLst/>
          </a:prstGeom>
        </p:spPr>
        <p:txBody>
          <a:bodyPr>
            <a:normAutofit/>
          </a:bodyPr>
          <a:lstStyle>
            <a:lvl1pPr marL="285750" indent="-285750" algn="l">
              <a:lnSpc>
                <a:spcPct val="114000"/>
              </a:lnSpc>
              <a:spcBef>
                <a:spcPts val="0"/>
              </a:spcBef>
              <a:buFont typeface="Wingdings" panose="05000000000000000000" pitchFamily="2" charset="2"/>
              <a:buChar char="§"/>
              <a:defRPr sz="1600">
                <a:solidFill>
                  <a:schemeClr val="tx2"/>
                </a:solidFill>
              </a:defRPr>
            </a:lvl1pPr>
          </a:lstStyle>
          <a:p>
            <a:pPr lvl="0"/>
            <a:r>
              <a:rPr lang="en-US"/>
              <a:t>There are many variations of passages of Lorem </a:t>
            </a:r>
            <a:r>
              <a:rPr lang="en-US" err="1"/>
              <a:t>imsum</a:t>
            </a:r>
            <a:r>
              <a:rPr lang="en-US"/>
              <a:t> text.</a:t>
            </a:r>
          </a:p>
        </p:txBody>
      </p:sp>
      <p:sp>
        <p:nvSpPr>
          <p:cNvPr id="24" name="Text Placeholder 39">
            <a:extLst>
              <a:ext uri="{FF2B5EF4-FFF2-40B4-BE49-F238E27FC236}">
                <a16:creationId xmlns:a16="http://schemas.microsoft.com/office/drawing/2014/main" id="{D03B26BF-B4A0-0D42-A97A-5EAED99A7B6C}"/>
              </a:ext>
            </a:extLst>
          </p:cNvPr>
          <p:cNvSpPr>
            <a:spLocks noGrp="1"/>
          </p:cNvSpPr>
          <p:nvPr>
            <p:ph type="body" sz="quarter" idx="25" hasCustomPrompt="1"/>
          </p:nvPr>
        </p:nvSpPr>
        <p:spPr>
          <a:xfrm>
            <a:off x="8412790" y="2367045"/>
            <a:ext cx="3185950" cy="3583376"/>
          </a:xfrm>
          <a:prstGeom prst="rect">
            <a:avLst/>
          </a:prstGeom>
        </p:spPr>
        <p:txBody>
          <a:bodyPr>
            <a:normAutofit/>
          </a:bodyPr>
          <a:lstStyle>
            <a:lvl1pPr marL="285750" indent="-285750" algn="l">
              <a:lnSpc>
                <a:spcPct val="114000"/>
              </a:lnSpc>
              <a:buFont typeface="Wingdings" panose="05000000000000000000" pitchFamily="2" charset="2"/>
              <a:buChar char="§"/>
              <a:defRPr sz="1600">
                <a:solidFill>
                  <a:schemeClr val="tx2"/>
                </a:solidFill>
              </a:defRPr>
            </a:lvl1pPr>
          </a:lstStyle>
          <a:p>
            <a:pPr lvl="0"/>
            <a:r>
              <a:rPr lang="en-US"/>
              <a:t>There are many variations of passages of Lorem </a:t>
            </a:r>
            <a:r>
              <a:rPr lang="en-US" err="1"/>
              <a:t>imsum</a:t>
            </a:r>
            <a:r>
              <a:rPr lang="en-US"/>
              <a:t> text.</a:t>
            </a:r>
          </a:p>
        </p:txBody>
      </p:sp>
      <p:sp>
        <p:nvSpPr>
          <p:cNvPr id="17" name="Title 64">
            <a:extLst>
              <a:ext uri="{FF2B5EF4-FFF2-40B4-BE49-F238E27FC236}">
                <a16:creationId xmlns:a16="http://schemas.microsoft.com/office/drawing/2014/main" id="{7B418548-95B0-4F8D-BC14-468672780FFB}"/>
              </a:ext>
            </a:extLst>
          </p:cNvPr>
          <p:cNvSpPr>
            <a:spLocks noGrp="1"/>
          </p:cNvSpPr>
          <p:nvPr>
            <p:ph type="title" hasCustomPrompt="1"/>
          </p:nvPr>
        </p:nvSpPr>
        <p:spPr>
          <a:xfrm>
            <a:off x="0" y="475488"/>
            <a:ext cx="12191998" cy="495486"/>
          </a:xfrm>
          <a:prstGeom prst="rect">
            <a:avLst/>
          </a:prstGeom>
        </p:spPr>
        <p:txBody>
          <a:bodyPr anchor="ctr">
            <a:noAutofit/>
          </a:bodyPr>
          <a:lstStyle>
            <a:lvl1pPr algn="ctr">
              <a:defRPr sz="2800" b="1" i="0">
                <a:solidFill>
                  <a:schemeClr val="tx1"/>
                </a:solidFill>
                <a:latin typeface="+mn-lt"/>
                <a:ea typeface="Franklin Gothic Book" charset="0"/>
                <a:cs typeface="Franklin Gothic Book" charset="0"/>
              </a:defRPr>
            </a:lvl1pPr>
          </a:lstStyle>
          <a:p>
            <a:r>
              <a:rPr lang="en-US"/>
              <a:t>Click to edit master title</a:t>
            </a:r>
          </a:p>
        </p:txBody>
      </p:sp>
      <p:sp>
        <p:nvSpPr>
          <p:cNvPr id="3" name="Footer Placeholder 2">
            <a:extLst>
              <a:ext uri="{FF2B5EF4-FFF2-40B4-BE49-F238E27FC236}">
                <a16:creationId xmlns:a16="http://schemas.microsoft.com/office/drawing/2014/main" id="{B6F7FFA8-83C8-4670-9DBD-A4FB610008D8}"/>
              </a:ext>
            </a:extLst>
          </p:cNvPr>
          <p:cNvSpPr>
            <a:spLocks noGrp="1"/>
          </p:cNvSpPr>
          <p:nvPr>
            <p:ph type="ftr" sz="quarter" idx="26"/>
          </p:nvPr>
        </p:nvSpPr>
        <p:spPr/>
        <p:txBody>
          <a:bodyPr/>
          <a:lstStyle/>
          <a:p>
            <a:pPr>
              <a:lnSpc>
                <a:spcPct val="80000"/>
              </a:lnSpc>
            </a:pPr>
            <a:endParaRPr lang="en-US">
              <a:ea typeface="Franklin Gothic Book" charset="0"/>
              <a:cs typeface="Franklin Gothic Book" charset="0"/>
            </a:endParaRPr>
          </a:p>
        </p:txBody>
      </p:sp>
      <p:sp>
        <p:nvSpPr>
          <p:cNvPr id="4" name="Slide Number Placeholder 3">
            <a:extLst>
              <a:ext uri="{FF2B5EF4-FFF2-40B4-BE49-F238E27FC236}">
                <a16:creationId xmlns:a16="http://schemas.microsoft.com/office/drawing/2014/main" id="{F6CF35E2-785C-4FA0-ABC8-A6F6A01D55FD}"/>
              </a:ext>
            </a:extLst>
          </p:cNvPr>
          <p:cNvSpPr>
            <a:spLocks noGrp="1"/>
          </p:cNvSpPr>
          <p:nvPr>
            <p:ph type="sldNum" sz="quarter" idx="27"/>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2877467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pictur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1" y="1"/>
            <a:ext cx="6096000" cy="3428998"/>
          </a:xfrm>
          <a:prstGeom prst="rect">
            <a:avLst/>
          </a:prstGeom>
          <a:pattFill prst="pct10">
            <a:fgClr>
              <a:schemeClr val="tx1"/>
            </a:fgClr>
            <a:bgClr>
              <a:schemeClr val="bg1"/>
            </a:bgClr>
          </a:pattFill>
        </p:spPr>
        <p:txBody>
          <a:bodyPr wrap="square" anchor="ctr">
            <a:no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a:t>Delete this image placeholder or add image from DAI photo library</a:t>
            </a:r>
          </a:p>
        </p:txBody>
      </p:sp>
      <p:sp>
        <p:nvSpPr>
          <p:cNvPr id="3" name="Picture Placeholder 2"/>
          <p:cNvSpPr>
            <a:spLocks noGrp="1"/>
          </p:cNvSpPr>
          <p:nvPr>
            <p:ph type="pic" sz="quarter" idx="17" hasCustomPrompt="1"/>
          </p:nvPr>
        </p:nvSpPr>
        <p:spPr>
          <a:xfrm>
            <a:off x="6096001" y="3429002"/>
            <a:ext cx="6096000" cy="3428999"/>
          </a:xfrm>
          <a:prstGeom prst="rect">
            <a:avLst/>
          </a:prstGeom>
          <a:pattFill prst="pct10">
            <a:fgClr>
              <a:schemeClr val="tx1"/>
            </a:fgClr>
            <a:bgClr>
              <a:schemeClr val="bg1"/>
            </a:bgClr>
          </a:pattFill>
        </p:spPr>
        <p:txBody>
          <a:bodyPr wrap="square" anchor="ctr">
            <a:noAutofit/>
          </a:bodyPr>
          <a:lstStyle>
            <a:lvl1pPr marL="0" marR="0" indent="0" algn="ctr" defTabSz="914400" rtl="0" eaLnBrk="1" fontAlgn="auto" latinLnBrk="0" hangingPunct="1">
              <a:lnSpc>
                <a:spcPct val="114000"/>
              </a:lnSpc>
              <a:spcBef>
                <a:spcPts val="0"/>
              </a:spcBef>
              <a:spcAft>
                <a:spcPts val="0"/>
              </a:spcAft>
              <a:buClrTx/>
              <a:buSzTx/>
              <a:buFont typeface="Wingdings" pitchFamily="2" charset="2"/>
              <a:buNone/>
              <a:tabLst/>
              <a:defRPr sz="1600" b="0" i="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0" marR="0" lvl="0" indent="0" algn="ctr" defTabSz="914400" rtl="0" eaLnBrk="1" fontAlgn="auto" latinLnBrk="0" hangingPunct="1">
              <a:lnSpc>
                <a:spcPct val="114000"/>
              </a:lnSpc>
              <a:spcBef>
                <a:spcPts val="0"/>
              </a:spcBef>
              <a:spcAft>
                <a:spcPts val="0"/>
              </a:spcAft>
              <a:buClrTx/>
              <a:buSzTx/>
              <a:buFont typeface="Wingdings" pitchFamily="2" charset="2"/>
              <a:buNone/>
              <a:tabLst/>
              <a:defRPr/>
            </a:pPr>
            <a:r>
              <a:rPr lang="en-US"/>
              <a:t>Delete this image placeholder or add image from DAI photo library</a:t>
            </a:r>
          </a:p>
        </p:txBody>
      </p:sp>
      <p:sp>
        <p:nvSpPr>
          <p:cNvPr id="7" name="Text Placeholder 4">
            <a:extLst>
              <a:ext uri="{FF2B5EF4-FFF2-40B4-BE49-F238E27FC236}">
                <a16:creationId xmlns:a16="http://schemas.microsoft.com/office/drawing/2014/main" id="{13E530BD-AAB8-49A2-B4EE-F894DD2779C7}"/>
              </a:ext>
            </a:extLst>
          </p:cNvPr>
          <p:cNvSpPr>
            <a:spLocks noGrp="1"/>
          </p:cNvSpPr>
          <p:nvPr>
            <p:ph type="body" sz="quarter" idx="20" hasCustomPrompt="1"/>
          </p:nvPr>
        </p:nvSpPr>
        <p:spPr>
          <a:xfrm>
            <a:off x="1132939" y="743664"/>
            <a:ext cx="3849465" cy="498475"/>
          </a:xfrm>
          <a:prstGeom prst="rect">
            <a:avLst/>
          </a:prstGeom>
        </p:spPr>
        <p:txBody>
          <a:bodyPr anchor="b">
            <a:normAutofit/>
          </a:bodyPr>
          <a:lstStyle>
            <a:lvl1pPr marL="0" indent="0">
              <a:buFontTx/>
              <a:buNone/>
              <a:defRPr sz="1600" b="0">
                <a:solidFill>
                  <a:schemeClr val="accent2"/>
                </a:solidFill>
                <a:latin typeface="+mn-lt"/>
              </a:defRPr>
            </a:lvl1pPr>
          </a:lstStyle>
          <a:p>
            <a:pPr lvl="0"/>
            <a:r>
              <a:rPr lang="en-US"/>
              <a:t>HEADER</a:t>
            </a:r>
          </a:p>
        </p:txBody>
      </p:sp>
      <p:sp>
        <p:nvSpPr>
          <p:cNvPr id="6" name="Text Placeholder 22">
            <a:extLst>
              <a:ext uri="{FF2B5EF4-FFF2-40B4-BE49-F238E27FC236}">
                <a16:creationId xmlns:a16="http://schemas.microsoft.com/office/drawing/2014/main" id="{9A5EAED3-7537-49B9-A638-4D0ED6EAB731}"/>
              </a:ext>
            </a:extLst>
          </p:cNvPr>
          <p:cNvSpPr>
            <a:spLocks noGrp="1"/>
          </p:cNvSpPr>
          <p:nvPr>
            <p:ph type="body" sz="quarter" idx="26"/>
          </p:nvPr>
        </p:nvSpPr>
        <p:spPr>
          <a:xfrm>
            <a:off x="1133679" y="1417813"/>
            <a:ext cx="3848724" cy="4351337"/>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6324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us single PO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9A3779-8E78-4946-913F-22C2D34D8347}"/>
              </a:ext>
            </a:extLst>
          </p:cNvPr>
          <p:cNvSpPr/>
          <p:nvPr userDrawn="1"/>
        </p:nvSpPr>
        <p:spPr>
          <a:xfrm>
            <a:off x="1" y="1"/>
            <a:ext cx="3124738" cy="6857999"/>
          </a:xfrm>
          <a:prstGeom prst="rect">
            <a:avLst/>
          </a:prstGeom>
          <a:solidFill>
            <a:srgbClr val="45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6" name="Straight Connector 5">
            <a:extLst>
              <a:ext uri="{FF2B5EF4-FFF2-40B4-BE49-F238E27FC236}">
                <a16:creationId xmlns:a16="http://schemas.microsoft.com/office/drawing/2014/main" id="{8E21AE73-0869-244E-B288-AB85B8CBC579}"/>
              </a:ext>
            </a:extLst>
          </p:cNvPr>
          <p:cNvCxnSpPr/>
          <p:nvPr userDrawn="1"/>
        </p:nvCxnSpPr>
        <p:spPr>
          <a:xfrm>
            <a:off x="524186" y="3942752"/>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233526B-2FB0-E84A-B2B3-101CFAF9416C}"/>
              </a:ext>
            </a:extLst>
          </p:cNvPr>
          <p:cNvSpPr>
            <a:spLocks noGrp="1"/>
          </p:cNvSpPr>
          <p:nvPr>
            <p:ph type="body" sz="quarter" idx="20" hasCustomPrompt="1"/>
          </p:nvPr>
        </p:nvSpPr>
        <p:spPr>
          <a:xfrm>
            <a:off x="4392614" y="3321698"/>
            <a:ext cx="6568611" cy="1968180"/>
          </a:xfrm>
          <a:prstGeom prst="rect">
            <a:avLst/>
          </a:prstGeom>
        </p:spPr>
        <p:txBody>
          <a:bodyPr anchor="b">
            <a:noAutofit/>
          </a:bodyPr>
          <a:lstStyle>
            <a:lvl1pPr marL="0" marR="0" indent="0" algn="l" defTabSz="914400" rtl="0" eaLnBrk="1" fontAlgn="auto" latinLnBrk="0" hangingPunct="1">
              <a:lnSpc>
                <a:spcPct val="114000"/>
              </a:lnSpc>
              <a:spcBef>
                <a:spcPts val="0"/>
              </a:spcBef>
              <a:spcAft>
                <a:spcPts val="0"/>
              </a:spcAft>
              <a:buClrTx/>
              <a:buSzTx/>
              <a:buFontTx/>
              <a:buNone/>
              <a:tabLst/>
              <a:defRPr sz="1600" b="0">
                <a:solidFill>
                  <a:schemeClr val="tx1"/>
                </a:solidFill>
                <a:latin typeface="+mn-lt"/>
              </a:defRPr>
            </a:lvl1p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a:solidFill>
                  <a:srgbClr val="333333"/>
                </a:solidFill>
                <a:latin typeface="Franklin Gothic Book" panose="020B0503020102020204" pitchFamily="34" charset="0"/>
              </a:rPr>
              <a:t>Zachary Kaplan</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Vice President, DAI Sustainable Business Group</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Zachary_Kaplan@dai.com</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Office: 301-771-7786</a:t>
            </a:r>
            <a:br>
              <a:rPr lang="en-US">
                <a:solidFill>
                  <a:srgbClr val="333333"/>
                </a:solidFill>
                <a:latin typeface="Franklin Gothic Book" panose="020B0503020102020204" pitchFamily="34" charset="0"/>
              </a:rPr>
            </a:br>
            <a:r>
              <a:rPr lang="en-US">
                <a:solidFill>
                  <a:srgbClr val="333333"/>
                </a:solidFill>
                <a:latin typeface="Franklin Gothic Book" panose="020B0503020102020204" pitchFamily="34" charset="0"/>
              </a:rPr>
              <a:t>Mobile: 336-327-9609</a:t>
            </a:r>
          </a:p>
          <a:p>
            <a:endParaRPr lang="en-US">
              <a:solidFill>
                <a:srgbClr val="333333"/>
              </a:solidFill>
              <a:latin typeface="Franklin Gothic Book" panose="020B0503020102020204" pitchFamily="34" charset="0"/>
            </a:endParaRPr>
          </a:p>
        </p:txBody>
      </p:sp>
      <p:sp>
        <p:nvSpPr>
          <p:cNvPr id="12" name="Text Placeholder 11">
            <a:extLst>
              <a:ext uri="{FF2B5EF4-FFF2-40B4-BE49-F238E27FC236}">
                <a16:creationId xmlns:a16="http://schemas.microsoft.com/office/drawing/2014/main" id="{A3A0F298-E80E-2241-9849-50D7E878491A}"/>
              </a:ext>
            </a:extLst>
          </p:cNvPr>
          <p:cNvSpPr>
            <a:spLocks noGrp="1"/>
          </p:cNvSpPr>
          <p:nvPr>
            <p:ph type="body" sz="quarter" idx="21" hasCustomPrompt="1"/>
          </p:nvPr>
        </p:nvSpPr>
        <p:spPr>
          <a:xfrm>
            <a:off x="4392615" y="5546285"/>
            <a:ext cx="2316073" cy="400374"/>
          </a:xfrm>
          <a:prstGeom prst="rect">
            <a:avLst/>
          </a:prstGeom>
        </p:spPr>
        <p:txBody>
          <a:bodyPr>
            <a:normAutofit/>
          </a:bodyPr>
          <a:lstStyle>
            <a:lvl1pPr marL="0" indent="0">
              <a:buFontTx/>
              <a:buNone/>
              <a:defRPr sz="2000"/>
            </a:lvl1pPr>
          </a:lstStyle>
          <a:p>
            <a:r>
              <a:rPr lang="en-US">
                <a:hlinkClick r:id="rId2"/>
              </a:rPr>
              <a:t>www.dai.com/sbg</a:t>
            </a:r>
            <a:r>
              <a:rPr lang="en-US"/>
              <a:t> </a:t>
            </a:r>
          </a:p>
        </p:txBody>
      </p:sp>
      <p:pic>
        <p:nvPicPr>
          <p:cNvPr id="10" name="Picture 9">
            <a:extLst>
              <a:ext uri="{FF2B5EF4-FFF2-40B4-BE49-F238E27FC236}">
                <a16:creationId xmlns:a16="http://schemas.microsoft.com/office/drawing/2014/main" id="{2A53D565-9D07-0B4F-AE13-B26CC3EBADD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92614" y="2358347"/>
            <a:ext cx="5217918" cy="706944"/>
          </a:xfrm>
          <a:prstGeom prst="rect">
            <a:avLst/>
          </a:prstGeom>
        </p:spPr>
      </p:pic>
      <p:sp>
        <p:nvSpPr>
          <p:cNvPr id="2" name="Title 1">
            <a:extLst>
              <a:ext uri="{FF2B5EF4-FFF2-40B4-BE49-F238E27FC236}">
                <a16:creationId xmlns:a16="http://schemas.microsoft.com/office/drawing/2014/main" id="{F9CC509A-744E-4B44-8D2F-CE5F7357DFEC}"/>
              </a:ext>
            </a:extLst>
          </p:cNvPr>
          <p:cNvSpPr>
            <a:spLocks noGrp="1"/>
          </p:cNvSpPr>
          <p:nvPr>
            <p:ph type="title" hasCustomPrompt="1"/>
          </p:nvPr>
        </p:nvSpPr>
        <p:spPr>
          <a:xfrm>
            <a:off x="409320" y="3223418"/>
            <a:ext cx="2306101" cy="719334"/>
          </a:xfrm>
          <a:prstGeom prst="rect">
            <a:avLst/>
          </a:prstGeom>
        </p:spPr>
        <p:txBody>
          <a:bodyPr/>
          <a:lstStyle>
            <a:lvl1pPr algn="l">
              <a:defRPr>
                <a:solidFill>
                  <a:schemeClr val="bg1"/>
                </a:solidFill>
              </a:defRPr>
            </a:lvl1pPr>
          </a:lstStyle>
          <a:p>
            <a:r>
              <a:rPr lang="en-US"/>
              <a:t>Contact Us</a:t>
            </a:r>
          </a:p>
        </p:txBody>
      </p:sp>
    </p:spTree>
    <p:extLst>
      <p:ext uri="{BB962C8B-B14F-4D97-AF65-F5344CB8AC3E}">
        <p14:creationId xmlns:p14="http://schemas.microsoft.com/office/powerpoint/2010/main" val="1873647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us multiple POCs">
    <p:spTree>
      <p:nvGrpSpPr>
        <p:cNvPr id="1" name=""/>
        <p:cNvGrpSpPr/>
        <p:nvPr/>
      </p:nvGrpSpPr>
      <p:grpSpPr>
        <a:xfrm>
          <a:off x="0" y="0"/>
          <a:ext cx="0" cy="0"/>
          <a:chOff x="0" y="0"/>
          <a:chExt cx="0" cy="0"/>
        </a:xfrm>
      </p:grpSpPr>
      <p:sp>
        <p:nvSpPr>
          <p:cNvPr id="6" name="Rectangle 5"/>
          <p:cNvSpPr/>
          <p:nvPr userDrawn="1"/>
        </p:nvSpPr>
        <p:spPr>
          <a:xfrm>
            <a:off x="0" y="0"/>
            <a:ext cx="6096000" cy="6858000"/>
          </a:xfrm>
          <a:prstGeom prst="rect">
            <a:avLst/>
          </a:prstGeom>
          <a:solidFill>
            <a:srgbClr val="45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cxnSp>
        <p:nvCxnSpPr>
          <p:cNvPr id="8" name="Straight Connector 7">
            <a:extLst>
              <a:ext uri="{FF2B5EF4-FFF2-40B4-BE49-F238E27FC236}">
                <a16:creationId xmlns:a16="http://schemas.microsoft.com/office/drawing/2014/main" id="{B7D7B564-1FC5-0D46-854D-18E0B34BB46A}"/>
              </a:ext>
            </a:extLst>
          </p:cNvPr>
          <p:cNvCxnSpPr/>
          <p:nvPr userDrawn="1"/>
        </p:nvCxnSpPr>
        <p:spPr>
          <a:xfrm>
            <a:off x="524186" y="1908535"/>
            <a:ext cx="691243" cy="0"/>
          </a:xfrm>
          <a:prstGeom prst="line">
            <a:avLst/>
          </a:prstGeom>
          <a:ln w="38100">
            <a:gradFill>
              <a:gsLst>
                <a:gs pos="0">
                  <a:srgbClr val="006A8C"/>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054ACAE-7500-064E-9F78-006F1CDC41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458517" y="3166040"/>
            <a:ext cx="3881790" cy="525920"/>
          </a:xfrm>
          <a:prstGeom prst="rect">
            <a:avLst/>
          </a:prstGeom>
        </p:spPr>
      </p:pic>
      <p:sp>
        <p:nvSpPr>
          <p:cNvPr id="7" name="Text Placeholder 6">
            <a:extLst>
              <a:ext uri="{FF2B5EF4-FFF2-40B4-BE49-F238E27FC236}">
                <a16:creationId xmlns:a16="http://schemas.microsoft.com/office/drawing/2014/main" id="{8003AC22-5A0B-2649-8039-76AE01813C3F}"/>
              </a:ext>
            </a:extLst>
          </p:cNvPr>
          <p:cNvSpPr>
            <a:spLocks noGrp="1"/>
          </p:cNvSpPr>
          <p:nvPr>
            <p:ph type="body" sz="quarter" idx="11" hasCustomPrompt="1"/>
          </p:nvPr>
        </p:nvSpPr>
        <p:spPr>
          <a:xfrm>
            <a:off x="469900" y="2102513"/>
            <a:ext cx="5275806" cy="981640"/>
          </a:xfrm>
          <a:prstGeom prst="rect">
            <a:avLst/>
          </a:prstGeom>
        </p:spPr>
        <p:txBody>
          <a:bodyPr>
            <a:normAutofit/>
          </a:bodyPr>
          <a:lstStyle>
            <a:lvl1pPr marL="0" indent="0">
              <a:lnSpc>
                <a:spcPct val="114000"/>
              </a:lnSpc>
              <a:spcBef>
                <a:spcPts val="0"/>
              </a:spcBef>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Contact 1</a:t>
            </a:r>
          </a:p>
        </p:txBody>
      </p:sp>
      <p:sp>
        <p:nvSpPr>
          <p:cNvPr id="12" name="Text Placeholder 6">
            <a:extLst>
              <a:ext uri="{FF2B5EF4-FFF2-40B4-BE49-F238E27FC236}">
                <a16:creationId xmlns:a16="http://schemas.microsoft.com/office/drawing/2014/main" id="{821BD2B3-6C15-6F43-A358-BD9E2559F5A1}"/>
              </a:ext>
            </a:extLst>
          </p:cNvPr>
          <p:cNvSpPr>
            <a:spLocks noGrp="1"/>
          </p:cNvSpPr>
          <p:nvPr>
            <p:ph type="body" sz="quarter" idx="12" hasCustomPrompt="1"/>
          </p:nvPr>
        </p:nvSpPr>
        <p:spPr>
          <a:xfrm>
            <a:off x="469900" y="3256045"/>
            <a:ext cx="5275806" cy="981640"/>
          </a:xfrm>
          <a:prstGeom prst="rect">
            <a:avLst/>
          </a:prstGeom>
        </p:spPr>
        <p:txBody>
          <a:bodyPr>
            <a:normAutofit/>
          </a:bodyPr>
          <a:lstStyle>
            <a:lvl1pPr marL="0" indent="0">
              <a:lnSpc>
                <a:spcPct val="114000"/>
              </a:lnSpc>
              <a:spcBef>
                <a:spcPts val="0"/>
              </a:spcBef>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Contact 2</a:t>
            </a:r>
          </a:p>
        </p:txBody>
      </p:sp>
      <p:sp>
        <p:nvSpPr>
          <p:cNvPr id="13" name="Text Placeholder 6">
            <a:extLst>
              <a:ext uri="{FF2B5EF4-FFF2-40B4-BE49-F238E27FC236}">
                <a16:creationId xmlns:a16="http://schemas.microsoft.com/office/drawing/2014/main" id="{35689F04-7D94-A540-A14F-3DE82E6BBB0E}"/>
              </a:ext>
            </a:extLst>
          </p:cNvPr>
          <p:cNvSpPr>
            <a:spLocks noGrp="1"/>
          </p:cNvSpPr>
          <p:nvPr>
            <p:ph type="body" sz="quarter" idx="13" hasCustomPrompt="1"/>
          </p:nvPr>
        </p:nvSpPr>
        <p:spPr>
          <a:xfrm>
            <a:off x="469900" y="4409577"/>
            <a:ext cx="5275806" cy="981640"/>
          </a:xfrm>
          <a:prstGeom prst="rect">
            <a:avLst/>
          </a:prstGeom>
        </p:spPr>
        <p:txBody>
          <a:bodyPr>
            <a:normAutofit/>
          </a:bodyPr>
          <a:lstStyle>
            <a:lvl1pPr marL="0" indent="0">
              <a:lnSpc>
                <a:spcPct val="114000"/>
              </a:lnSpc>
              <a:spcBef>
                <a:spcPts val="0"/>
              </a:spcBef>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Contact 3</a:t>
            </a:r>
          </a:p>
        </p:txBody>
      </p:sp>
      <p:sp>
        <p:nvSpPr>
          <p:cNvPr id="14" name="Text Placeholder 6">
            <a:extLst>
              <a:ext uri="{FF2B5EF4-FFF2-40B4-BE49-F238E27FC236}">
                <a16:creationId xmlns:a16="http://schemas.microsoft.com/office/drawing/2014/main" id="{1555A78C-0872-9049-8780-7B5BCC35158B}"/>
              </a:ext>
            </a:extLst>
          </p:cNvPr>
          <p:cNvSpPr>
            <a:spLocks noGrp="1"/>
          </p:cNvSpPr>
          <p:nvPr>
            <p:ph type="body" sz="quarter" idx="14" hasCustomPrompt="1"/>
          </p:nvPr>
        </p:nvSpPr>
        <p:spPr>
          <a:xfrm>
            <a:off x="469900" y="5563110"/>
            <a:ext cx="5275807" cy="1184070"/>
          </a:xfrm>
          <a:prstGeom prst="rect">
            <a:avLst/>
          </a:prstGeom>
        </p:spPr>
        <p:txBody>
          <a:bodyPr anchor="b">
            <a:normAutofit/>
          </a:bodyPr>
          <a:lstStyle>
            <a:lvl1pPr marL="0" indent="0">
              <a:lnSpc>
                <a:spcPct val="114000"/>
              </a:lnSpc>
              <a:spcBef>
                <a:spcPts val="0"/>
              </a:spcBef>
              <a:buFontTx/>
              <a:buNone/>
              <a:defRPr sz="1600" b="0">
                <a:solidFill>
                  <a:schemeClr val="bg1"/>
                </a:solidFill>
                <a:latin typeface="+mn-lt"/>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Learn More</a:t>
            </a:r>
          </a:p>
        </p:txBody>
      </p:sp>
      <p:sp>
        <p:nvSpPr>
          <p:cNvPr id="2" name="Title 1">
            <a:extLst>
              <a:ext uri="{FF2B5EF4-FFF2-40B4-BE49-F238E27FC236}">
                <a16:creationId xmlns:a16="http://schemas.microsoft.com/office/drawing/2014/main" id="{054514FD-E155-4318-BBB9-D8A2E6062A23}"/>
              </a:ext>
            </a:extLst>
          </p:cNvPr>
          <p:cNvSpPr>
            <a:spLocks noGrp="1"/>
          </p:cNvSpPr>
          <p:nvPr>
            <p:ph type="title" hasCustomPrompt="1"/>
          </p:nvPr>
        </p:nvSpPr>
        <p:spPr>
          <a:xfrm>
            <a:off x="435836" y="1214117"/>
            <a:ext cx="2478314" cy="694418"/>
          </a:xfrm>
          <a:prstGeom prst="rect">
            <a:avLst/>
          </a:prstGeom>
        </p:spPr>
        <p:txBody>
          <a:bodyPr/>
          <a:lstStyle>
            <a:lvl1pPr algn="l">
              <a:defRPr>
                <a:solidFill>
                  <a:schemeClr val="bg1"/>
                </a:solidFill>
              </a:defRPr>
            </a:lvl1pPr>
          </a:lstStyle>
          <a:p>
            <a:r>
              <a:rPr lang="en-US"/>
              <a:t>Contact Us</a:t>
            </a:r>
          </a:p>
        </p:txBody>
      </p:sp>
    </p:spTree>
    <p:extLst>
      <p:ext uri="{BB962C8B-B14F-4D97-AF65-F5344CB8AC3E}">
        <p14:creationId xmlns:p14="http://schemas.microsoft.com/office/powerpoint/2010/main" val="31316752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nderlined title_two column_w/heading">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j-lt"/>
                <a:ea typeface="Franklin Gothic Book" charset="0"/>
                <a:cs typeface="Franklin Gothic Book" charset="0"/>
              </a:defRPr>
            </a:lvl1pPr>
          </a:lstStyle>
          <a:p>
            <a:r>
              <a:rPr lang="en-US"/>
              <a:t>Click to edit Master title style</a:t>
            </a:r>
          </a:p>
        </p:txBody>
      </p:sp>
      <p:sp>
        <p:nvSpPr>
          <p:cNvPr id="9" name="Content Placeholder 2">
            <a:extLst>
              <a:ext uri="{FF2B5EF4-FFF2-40B4-BE49-F238E27FC236}">
                <a16:creationId xmlns:a16="http://schemas.microsoft.com/office/drawing/2014/main" id="{EB702005-675F-4318-B38E-F5E13EC5AD72}"/>
              </a:ext>
            </a:extLst>
          </p:cNvPr>
          <p:cNvSpPr>
            <a:spLocks noGrp="1"/>
          </p:cNvSpPr>
          <p:nvPr>
            <p:ph sz="half" idx="1"/>
          </p:nvPr>
        </p:nvSpPr>
        <p:spPr>
          <a:xfrm>
            <a:off x="613317" y="1863524"/>
            <a:ext cx="5289773" cy="4313439"/>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cxnSp>
        <p:nvCxnSpPr>
          <p:cNvPr id="12" name="Straight Connector 11">
            <a:extLst>
              <a:ext uri="{FF2B5EF4-FFF2-40B4-BE49-F238E27FC236}">
                <a16:creationId xmlns:a16="http://schemas.microsoft.com/office/drawing/2014/main" id="{BE17D11F-A4FF-40C6-A33A-43B622EED061}"/>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937252B-F541-4C10-9BA7-4CDE827C72C2}"/>
              </a:ext>
            </a:extLst>
          </p:cNvPr>
          <p:cNvSpPr>
            <a:spLocks noGrp="1"/>
          </p:cNvSpPr>
          <p:nvPr>
            <p:ph type="ftr" sz="quarter" idx="10"/>
          </p:nvPr>
        </p:nvSpPr>
        <p:spPr/>
        <p:txBody>
          <a:bodyPr/>
          <a:lstStyle/>
          <a:p>
            <a:pPr>
              <a:lnSpc>
                <a:spcPct val="80000"/>
              </a:lnSpc>
            </a:pPr>
            <a:endParaRPr lang="en-US">
              <a:ea typeface="Franklin Gothic Book" charset="0"/>
              <a:cs typeface="Franklin Gothic Book" charset="0"/>
            </a:endParaRPr>
          </a:p>
        </p:txBody>
      </p:sp>
      <p:sp>
        <p:nvSpPr>
          <p:cNvPr id="5" name="Slide Number Placeholder 4">
            <a:extLst>
              <a:ext uri="{FF2B5EF4-FFF2-40B4-BE49-F238E27FC236}">
                <a16:creationId xmlns:a16="http://schemas.microsoft.com/office/drawing/2014/main" id="{B16AFD18-41B9-4933-9369-FF3CA3844D47}"/>
              </a:ext>
            </a:extLst>
          </p:cNvPr>
          <p:cNvSpPr>
            <a:spLocks noGrp="1"/>
          </p:cNvSpPr>
          <p:nvPr>
            <p:ph type="sldNum" sz="quarter" idx="11"/>
          </p:nvPr>
        </p:nvSpPr>
        <p:spPr/>
        <p:txBody>
          <a:bodyPr/>
          <a:lstStyle/>
          <a:p>
            <a:fld id="{6EF2CE7D-2FF7-AC40-9DF8-85A85926B8FD}" type="slidenum">
              <a:rPr lang="en-US" smtClean="0"/>
              <a:pPr/>
              <a:t>‹#›</a:t>
            </a:fld>
            <a:endParaRPr lang="en-US"/>
          </a:p>
        </p:txBody>
      </p:sp>
      <p:sp>
        <p:nvSpPr>
          <p:cNvPr id="8" name="Content Placeholder 2">
            <a:extLst>
              <a:ext uri="{FF2B5EF4-FFF2-40B4-BE49-F238E27FC236}">
                <a16:creationId xmlns:a16="http://schemas.microsoft.com/office/drawing/2014/main" id="{D1EE86E0-9F65-944D-8EDE-8CF103CA1D22}"/>
              </a:ext>
            </a:extLst>
          </p:cNvPr>
          <p:cNvSpPr>
            <a:spLocks noGrp="1"/>
          </p:cNvSpPr>
          <p:nvPr>
            <p:ph sz="half" idx="12"/>
          </p:nvPr>
        </p:nvSpPr>
        <p:spPr>
          <a:xfrm>
            <a:off x="6288912" y="1863523"/>
            <a:ext cx="5289773" cy="4313439"/>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sp>
        <p:nvSpPr>
          <p:cNvPr id="4" name="Text Placeholder 3">
            <a:extLst>
              <a:ext uri="{FF2B5EF4-FFF2-40B4-BE49-F238E27FC236}">
                <a16:creationId xmlns:a16="http://schemas.microsoft.com/office/drawing/2014/main" id="{7F080577-953B-1944-98B7-7CA719C41567}"/>
              </a:ext>
            </a:extLst>
          </p:cNvPr>
          <p:cNvSpPr>
            <a:spLocks noGrp="1"/>
          </p:cNvSpPr>
          <p:nvPr>
            <p:ph type="body" sz="quarter" idx="13"/>
          </p:nvPr>
        </p:nvSpPr>
        <p:spPr>
          <a:xfrm>
            <a:off x="609601" y="1284289"/>
            <a:ext cx="5289773" cy="579233"/>
          </a:xfrm>
        </p:spPr>
        <p:txBody>
          <a:bodyPr>
            <a:normAutofit/>
          </a:bodyPr>
          <a:lstStyle>
            <a:lvl1pPr>
              <a:defRPr sz="2000" b="1">
                <a:solidFill>
                  <a:schemeClr val="accent2"/>
                </a:solidFill>
                <a:latin typeface="+mj-lt"/>
              </a:defRPr>
            </a:lvl1pPr>
          </a:lstStyle>
          <a:p>
            <a:pPr lvl="0"/>
            <a:r>
              <a:rPr lang="en-US"/>
              <a:t>Click to edit Master text</a:t>
            </a:r>
          </a:p>
        </p:txBody>
      </p:sp>
      <p:sp>
        <p:nvSpPr>
          <p:cNvPr id="14" name="Text Placeholder 3">
            <a:extLst>
              <a:ext uri="{FF2B5EF4-FFF2-40B4-BE49-F238E27FC236}">
                <a16:creationId xmlns:a16="http://schemas.microsoft.com/office/drawing/2014/main" id="{1A760763-72DC-614C-A953-6AE6BD5A6CFA}"/>
              </a:ext>
            </a:extLst>
          </p:cNvPr>
          <p:cNvSpPr>
            <a:spLocks noGrp="1"/>
          </p:cNvSpPr>
          <p:nvPr>
            <p:ph type="body" sz="quarter" idx="14"/>
          </p:nvPr>
        </p:nvSpPr>
        <p:spPr>
          <a:xfrm>
            <a:off x="6288912" y="1225862"/>
            <a:ext cx="5289773" cy="579233"/>
          </a:xfrm>
        </p:spPr>
        <p:txBody>
          <a:bodyPr>
            <a:normAutofit/>
          </a:bodyPr>
          <a:lstStyle>
            <a:lvl1pPr>
              <a:defRPr sz="2000" b="1">
                <a:solidFill>
                  <a:schemeClr val="accent2"/>
                </a:solidFill>
                <a:latin typeface="+mj-lt"/>
              </a:defRPr>
            </a:lvl1pPr>
          </a:lstStyle>
          <a:p>
            <a:pPr lvl="0"/>
            <a:r>
              <a:rPr lang="en-US"/>
              <a:t>Click to edit Master text</a:t>
            </a:r>
          </a:p>
        </p:txBody>
      </p:sp>
      <p:cxnSp>
        <p:nvCxnSpPr>
          <p:cNvPr id="16" name="Straight Connector 15">
            <a:extLst>
              <a:ext uri="{FF2B5EF4-FFF2-40B4-BE49-F238E27FC236}">
                <a16:creationId xmlns:a16="http://schemas.microsoft.com/office/drawing/2014/main" id="{51E883CF-E832-374E-9F84-AD6B137D063A}"/>
              </a:ext>
            </a:extLst>
          </p:cNvPr>
          <p:cNvCxnSpPr>
            <a:cxnSpLocks/>
          </p:cNvCxnSpPr>
          <p:nvPr userDrawn="1"/>
        </p:nvCxnSpPr>
        <p:spPr>
          <a:xfrm flipV="1">
            <a:off x="6096000" y="1805095"/>
            <a:ext cx="0" cy="3479179"/>
          </a:xfrm>
          <a:prstGeom prst="line">
            <a:avLst/>
          </a:prstGeom>
          <a:ln w="12700">
            <a:gradFill>
              <a:gsLst>
                <a:gs pos="0">
                  <a:schemeClr val="accent1"/>
                </a:gs>
                <a:gs pos="100000">
                  <a:schemeClr val="bg2"/>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95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4/26/22</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6" name="Rectangle 5"/>
          <p:cNvSpPr/>
          <p:nvPr userDrawn="1"/>
        </p:nvSpPr>
        <p:spPr>
          <a:xfrm>
            <a:off x="0" y="1"/>
            <a:ext cx="6096000" cy="6363029"/>
          </a:xfrm>
          <a:prstGeom prst="rect">
            <a:avLst/>
          </a:prstGeom>
          <a:solidFill>
            <a:srgbClr val="32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7" name="Picture Placeholder 3"/>
          <p:cNvSpPr>
            <a:spLocks noGrp="1"/>
          </p:cNvSpPr>
          <p:nvPr>
            <p:ph type="pic" sz="quarter" idx="16" hasCustomPrompt="1"/>
          </p:nvPr>
        </p:nvSpPr>
        <p:spPr>
          <a:xfrm>
            <a:off x="6096000" y="1"/>
            <a:ext cx="6096000" cy="636302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65254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lined title">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4" name="Text Placeholder 3">
            <a:extLst>
              <a:ext uri="{FF2B5EF4-FFF2-40B4-BE49-F238E27FC236}">
                <a16:creationId xmlns:a16="http://schemas.microsoft.com/office/drawing/2014/main" id="{A4DCEB2B-E231-46E0-AB71-2B8434C90D37}"/>
              </a:ext>
            </a:extLst>
          </p:cNvPr>
          <p:cNvSpPr>
            <a:spLocks noGrp="1"/>
          </p:cNvSpPr>
          <p:nvPr>
            <p:ph type="body" sz="quarter" idx="13"/>
          </p:nvPr>
        </p:nvSpPr>
        <p:spPr>
          <a:xfrm>
            <a:off x="609600" y="1247776"/>
            <a:ext cx="10972800" cy="4943474"/>
          </a:xfr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8F4494-E44D-458E-BE0A-BEA66CDBFB32}"/>
              </a:ext>
            </a:extLst>
          </p:cNvPr>
          <p:cNvSpPr>
            <a:spLocks noGrp="1"/>
          </p:cNvSpPr>
          <p:nvPr>
            <p:ph type="ftr" sz="quarter" idx="14"/>
          </p:nvPr>
        </p:nvSpPr>
        <p:spPr/>
        <p:txBody>
          <a:bodyPr/>
          <a:lstStyle/>
          <a:p>
            <a:pPr>
              <a:lnSpc>
                <a:spcPct val="80000"/>
              </a:lnSpc>
            </a:pPr>
            <a:endParaRPr lang="en-US">
              <a:ea typeface="Franklin Gothic Book" charset="0"/>
              <a:cs typeface="Franklin Gothic Book" charset="0"/>
            </a:endParaRPr>
          </a:p>
        </p:txBody>
      </p:sp>
      <p:sp>
        <p:nvSpPr>
          <p:cNvPr id="6" name="Slide Number Placeholder 5">
            <a:extLst>
              <a:ext uri="{FF2B5EF4-FFF2-40B4-BE49-F238E27FC236}">
                <a16:creationId xmlns:a16="http://schemas.microsoft.com/office/drawing/2014/main" id="{6CF530BC-1AD9-43FB-89AB-9885757B78FB}"/>
              </a:ext>
            </a:extLst>
          </p:cNvPr>
          <p:cNvSpPr>
            <a:spLocks noGrp="1"/>
          </p:cNvSpPr>
          <p:nvPr>
            <p:ph type="sldNum" sz="quarter" idx="15"/>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1083211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reserve="1">
  <p:cSld name="1_Side Panel">
    <p:spTree>
      <p:nvGrpSpPr>
        <p:cNvPr id="1" name=""/>
        <p:cNvGrpSpPr/>
        <p:nvPr/>
      </p:nvGrpSpPr>
      <p:grpSpPr>
        <a:xfrm>
          <a:off x="0" y="0"/>
          <a:ext cx="0" cy="0"/>
          <a:chOff x="0" y="0"/>
          <a:chExt cx="0" cy="0"/>
        </a:xfrm>
      </p:grpSpPr>
      <p:sp>
        <p:nvSpPr>
          <p:cNvPr id="175" name="Body Level One…"/>
          <p:cNvSpPr txBox="1">
            <a:spLocks noGrp="1"/>
          </p:cNvSpPr>
          <p:nvPr>
            <p:ph type="body" sz="quarter" idx="1"/>
          </p:nvPr>
        </p:nvSpPr>
        <p:spPr>
          <a:xfrm>
            <a:off x="3984929" y="570939"/>
            <a:ext cx="7683501" cy="8540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6" name="Image"/>
          <p:cNvSpPr>
            <a:spLocks noGrp="1"/>
          </p:cNvSpPr>
          <p:nvPr>
            <p:ph type="pic" idx="21"/>
          </p:nvPr>
        </p:nvSpPr>
        <p:spPr>
          <a:xfrm>
            <a:off x="-5142975" y="0"/>
            <a:ext cx="10285949" cy="6858001"/>
          </a:xfrm>
          <a:prstGeom prst="rect">
            <a:avLst/>
          </a:prstGeom>
          <a:ln w="12700"/>
        </p:spPr>
        <p:txBody>
          <a:bodyPr tIns="45719" bIns="45719">
            <a:noAutofit/>
          </a:bodyPr>
          <a:lstStyle/>
          <a:p>
            <a:endParaRPr/>
          </a:p>
        </p:txBody>
      </p:sp>
      <p:sp>
        <p:nvSpPr>
          <p:cNvPr id="1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012423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rvice bas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0"/>
            <a:ext cx="4076699" cy="6858001"/>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1431982"/>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2168896"/>
            <a:ext cx="3652838" cy="4068392"/>
          </a:xfrm>
        </p:spPr>
        <p:txBody>
          <a:bodyPr lIns="0" tIns="0" rIns="540000" bIns="0">
            <a:normAutofit/>
          </a:bodyPr>
          <a:lstStyle>
            <a:lvl1pPr>
              <a:lnSpc>
                <a:spcPts val="2700"/>
              </a:lnSpc>
              <a:defRPr sz="2100">
                <a:solidFill>
                  <a:schemeClr val="bg1"/>
                </a:solidFill>
              </a:defRPr>
            </a:lvl1pPr>
            <a:lvl2pPr>
              <a:lnSpc>
                <a:spcPts val="2700"/>
              </a:lnSpc>
              <a:defRPr sz="2100"/>
            </a:lvl2pPr>
            <a:lvl3pPr>
              <a:lnSpc>
                <a:spcPts val="2700"/>
              </a:lnSpc>
              <a:defRPr sz="2100">
                <a:solidFill>
                  <a:schemeClr val="bg1"/>
                </a:solidFill>
              </a:defRPr>
            </a:lvl3pPr>
            <a:lvl4pPr>
              <a:lnSpc>
                <a:spcPts val="2700"/>
              </a:lnSpc>
              <a:defRPr sz="2100"/>
            </a:lvl4pPr>
            <a:lvl5pPr>
              <a:lnSpc>
                <a:spcPts val="2700"/>
              </a:lnSpc>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Rectangle">
            <a:extLst>
              <a:ext uri="{FF2B5EF4-FFF2-40B4-BE49-F238E27FC236}">
                <a16:creationId xmlns:a16="http://schemas.microsoft.com/office/drawing/2014/main" id="{3ECE92B7-304E-4F4E-AB75-FC073F959007}"/>
              </a:ext>
            </a:extLst>
          </p:cNvPr>
          <p:cNvSpPr/>
          <p:nvPr userDrawn="1"/>
        </p:nvSpPr>
        <p:spPr>
          <a:xfrm>
            <a:off x="406401" y="1878564"/>
            <a:ext cx="1749425" cy="61200"/>
          </a:xfrm>
          <a:prstGeom prst="rect">
            <a:avLst/>
          </a:prstGeom>
          <a:solidFill>
            <a:schemeClr val="bg1"/>
          </a:solidFill>
          <a:ln w="12700">
            <a:miter lim="400000"/>
          </a:ln>
        </p:spPr>
        <p:txBody>
          <a:bodyPr tIns="45720" bIns="45720" anchor="ctr"/>
          <a:lstStyle/>
          <a:p>
            <a:endParaRPr sz="900"/>
          </a:p>
        </p:txBody>
      </p:sp>
      <p:pic>
        <p:nvPicPr>
          <p:cNvPr id="9" name="Picture 8">
            <a:extLst>
              <a:ext uri="{FF2B5EF4-FFF2-40B4-BE49-F238E27FC236}">
                <a16:creationId xmlns:a16="http://schemas.microsoft.com/office/drawing/2014/main" id="{F7CB720A-59A7-8A4D-BFFB-419DC1BB4DE9}"/>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1586383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plit sidebar oran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1"/>
            <a:ext cx="4076699" cy="685800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0" y="0"/>
            <a:ext cx="4076699" cy="3337243"/>
          </a:xfrm>
          <a:solidFill>
            <a:schemeClr val="accent2">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2875420"/>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3612333"/>
            <a:ext cx="3652838" cy="2624955"/>
          </a:xfrm>
        </p:spPr>
        <p:txBody>
          <a:bodyPr lIns="0" tIns="0" rIns="360000" bIns="0">
            <a:normAutofit/>
          </a:bodyPr>
          <a:lstStyle>
            <a:lvl1pPr>
              <a:lnSpc>
                <a:spcPts val="2700"/>
              </a:lnSpc>
              <a:defRPr sz="2100">
                <a:solidFill>
                  <a:schemeClr val="bg1"/>
                </a:solidFill>
              </a:defRPr>
            </a:lvl1pPr>
            <a:lvl2pPr>
              <a:lnSpc>
                <a:spcPts val="2700"/>
              </a:lnSpc>
              <a:defRPr sz="2100">
                <a:solidFill>
                  <a:schemeClr val="bg1"/>
                </a:solidFill>
              </a:defRPr>
            </a:lvl2pPr>
            <a:lvl3pPr>
              <a:lnSpc>
                <a:spcPts val="2700"/>
              </a:lnSpc>
              <a:defRPr sz="2100">
                <a:solidFill>
                  <a:schemeClr val="bg1"/>
                </a:solidFill>
              </a:defRPr>
            </a:lvl3pPr>
            <a:lvl4pPr>
              <a:lnSpc>
                <a:spcPts val="2700"/>
              </a:lnSpc>
              <a:defRPr sz="2100"/>
            </a:lvl4pPr>
            <a:lvl5pPr>
              <a:lnSpc>
                <a:spcPts val="2700"/>
              </a:lnSpc>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6543C971-1797-634A-A901-519685D70DD5}"/>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1" name="Rectangle">
            <a:extLst>
              <a:ext uri="{FF2B5EF4-FFF2-40B4-BE49-F238E27FC236}">
                <a16:creationId xmlns:a16="http://schemas.microsoft.com/office/drawing/2014/main" id="{807EC4B5-E7EF-C342-9C25-7596EA7D6092}"/>
              </a:ext>
            </a:extLst>
          </p:cNvPr>
          <p:cNvSpPr/>
          <p:nvPr userDrawn="1"/>
        </p:nvSpPr>
        <p:spPr>
          <a:xfrm>
            <a:off x="406400" y="3337244"/>
            <a:ext cx="1749425" cy="61200"/>
          </a:xfrm>
          <a:prstGeom prst="rect">
            <a:avLst/>
          </a:prstGeom>
          <a:solidFill>
            <a:schemeClr val="bg1"/>
          </a:solidFill>
          <a:ln w="12700">
            <a:miter lim="400000"/>
          </a:ln>
        </p:spPr>
        <p:txBody>
          <a:bodyPr tIns="45720" bIns="45720" anchor="ctr"/>
          <a:lstStyle/>
          <a:p>
            <a:endParaRPr sz="900"/>
          </a:p>
        </p:txBody>
      </p:sp>
    </p:spTree>
    <p:extLst>
      <p:ext uri="{BB962C8B-B14F-4D97-AF65-F5344CB8AC3E}">
        <p14:creationId xmlns:p14="http://schemas.microsoft.com/office/powerpoint/2010/main" val="2510795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plit sidebar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1"/>
            <a:ext cx="4076699" cy="6858001"/>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0" y="0"/>
            <a:ext cx="4076699" cy="3337243"/>
          </a:xfrm>
          <a:solidFill>
            <a:schemeClr val="accent1">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2875420"/>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3612333"/>
            <a:ext cx="3652838" cy="2624955"/>
          </a:xfrm>
        </p:spPr>
        <p:txBody>
          <a:bodyPr lIns="0" tIns="0" rIns="360000" bIns="0">
            <a:normAutofit/>
          </a:bodyPr>
          <a:lstStyle>
            <a:lvl1pPr>
              <a:lnSpc>
                <a:spcPts val="2700"/>
              </a:lnSpc>
              <a:defRPr sz="2100">
                <a:solidFill>
                  <a:schemeClr val="bg1"/>
                </a:solidFill>
              </a:defRPr>
            </a:lvl1pPr>
            <a:lvl2pPr>
              <a:lnSpc>
                <a:spcPts val="2700"/>
              </a:lnSpc>
              <a:defRPr sz="2100">
                <a:solidFill>
                  <a:schemeClr val="bg1"/>
                </a:solidFill>
              </a:defRPr>
            </a:lvl2pPr>
            <a:lvl3pPr>
              <a:lnSpc>
                <a:spcPts val="2700"/>
              </a:lnSpc>
              <a:defRPr sz="2100">
                <a:solidFill>
                  <a:schemeClr val="bg1"/>
                </a:solidFill>
              </a:defRPr>
            </a:lvl3pPr>
            <a:lvl4pPr>
              <a:lnSpc>
                <a:spcPts val="2700"/>
              </a:lnSpc>
              <a:defRPr sz="2100">
                <a:solidFill>
                  <a:schemeClr val="bg1"/>
                </a:solidFill>
              </a:defRPr>
            </a:lvl4pPr>
            <a:lvl5pPr>
              <a:lnSpc>
                <a:spcPts val="2700"/>
              </a:lnSpc>
              <a:defRPr sz="21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6543C971-1797-634A-A901-519685D70DD5}"/>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1" name="Rectangle">
            <a:extLst>
              <a:ext uri="{FF2B5EF4-FFF2-40B4-BE49-F238E27FC236}">
                <a16:creationId xmlns:a16="http://schemas.microsoft.com/office/drawing/2014/main" id="{807EC4B5-E7EF-C342-9C25-7596EA7D6092}"/>
              </a:ext>
            </a:extLst>
          </p:cNvPr>
          <p:cNvSpPr/>
          <p:nvPr userDrawn="1"/>
        </p:nvSpPr>
        <p:spPr>
          <a:xfrm>
            <a:off x="406400" y="3337244"/>
            <a:ext cx="1749425" cy="61200"/>
          </a:xfrm>
          <a:prstGeom prst="rect">
            <a:avLst/>
          </a:prstGeom>
          <a:solidFill>
            <a:schemeClr val="bg1"/>
          </a:solidFill>
          <a:ln w="12700">
            <a:miter lim="400000"/>
          </a:ln>
        </p:spPr>
        <p:txBody>
          <a:bodyPr tIns="45720" bIns="45720" anchor="ctr"/>
          <a:lstStyle/>
          <a:p>
            <a:endParaRPr sz="900"/>
          </a:p>
        </p:txBody>
      </p:sp>
    </p:spTree>
    <p:extLst>
      <p:ext uri="{BB962C8B-B14F-4D97-AF65-F5344CB8AC3E}">
        <p14:creationId xmlns:p14="http://schemas.microsoft.com/office/powerpoint/2010/main" val="2895279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1" y="0"/>
            <a:ext cx="6006307" cy="6858000"/>
          </a:xfrm>
          <a:solidFill>
            <a:schemeClr val="accent1">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0" y="719047"/>
            <a:ext cx="5252494" cy="1327468"/>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2491014"/>
            <a:ext cx="5253038" cy="3746274"/>
          </a:xfrm>
        </p:spPr>
        <p:txBody>
          <a:bodyPr lIns="0" tIns="0" rIns="360000" bIns="0">
            <a:normAutofit/>
          </a:bodyPr>
          <a:lstStyle>
            <a:lvl1pPr>
              <a:lnSpc>
                <a:spcPts val="2100"/>
              </a:lnSpc>
              <a:defRPr sz="1800">
                <a:solidFill>
                  <a:schemeClr val="bg1"/>
                </a:solidFill>
              </a:defRPr>
            </a:lvl1pPr>
            <a:lvl2pPr>
              <a:lnSpc>
                <a:spcPts val="2100"/>
              </a:lnSpc>
              <a:defRPr sz="1800">
                <a:solidFill>
                  <a:schemeClr val="bg1"/>
                </a:solidFill>
              </a:defRPr>
            </a:lvl2pPr>
            <a:lvl3pPr>
              <a:lnSpc>
                <a:spcPts val="2100"/>
              </a:lnSpc>
              <a:defRPr sz="1800">
                <a:solidFill>
                  <a:schemeClr val="bg1"/>
                </a:solidFill>
              </a:defRPr>
            </a:lvl3pPr>
            <a:lvl4pPr>
              <a:lnSpc>
                <a:spcPts val="2100"/>
              </a:lnSpc>
              <a:defRPr sz="1800">
                <a:solidFill>
                  <a:schemeClr val="bg1"/>
                </a:solidFill>
              </a:defRPr>
            </a:lvl4pPr>
            <a:lvl5pPr>
              <a:lnSpc>
                <a:spcPts val="2100"/>
              </a:lnSpc>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ase Study:">
            <a:extLst>
              <a:ext uri="{FF2B5EF4-FFF2-40B4-BE49-F238E27FC236}">
                <a16:creationId xmlns:a16="http://schemas.microsoft.com/office/drawing/2014/main" id="{1C25DED8-4EA0-8148-ACC2-5951C7B0DEBC}"/>
              </a:ext>
            </a:extLst>
          </p:cNvPr>
          <p:cNvSpPr txBox="1"/>
          <p:nvPr userDrawn="1"/>
        </p:nvSpPr>
        <p:spPr>
          <a:xfrm>
            <a:off x="413844" y="353367"/>
            <a:ext cx="3497757" cy="267345"/>
          </a:xfrm>
          <a:prstGeom prst="rect">
            <a:avLst/>
          </a:prstGeom>
          <a:ln w="25400">
            <a:miter lim="400000"/>
          </a:ln>
          <a:extLst>
            <a:ext uri="{C572A759-6A51-4108-AA02-DFA0A04FC94B}">
              <ma14:wrappingTextBoxFlag xmlns="" xmlns:ma14="http://schemas.microsoft.com/office/mac/drawingml/2011/main" val="1"/>
            </a:ext>
          </a:extLst>
        </p:spPr>
        <p:txBody>
          <a:bodyPr lIns="0" tIns="0" rIns="0" bIns="0">
            <a:normAutofit/>
          </a:bodyPr>
          <a:lstStyle>
            <a:lvl1pPr>
              <a:defRPr sz="8000">
                <a:solidFill>
                  <a:srgbClr val="455561"/>
                </a:solidFill>
                <a:latin typeface="Montserrat Bold"/>
                <a:ea typeface="Montserrat Bold"/>
                <a:cs typeface="Montserrat Bold"/>
                <a:sym typeface="Montserrat Bold"/>
              </a:defRPr>
            </a:lvl1pPr>
          </a:lstStyle>
          <a:p>
            <a:r>
              <a:rPr sz="1650" cap="all">
                <a:solidFill>
                  <a:schemeClr val="bg1"/>
                </a:solidFill>
                <a:latin typeface="Franklin Gothic Book" panose="020B0503020102020204" pitchFamily="34" charset="0"/>
              </a:rPr>
              <a:t>Case Study</a:t>
            </a:r>
          </a:p>
        </p:txBody>
      </p:sp>
      <p:sp>
        <p:nvSpPr>
          <p:cNvPr id="5" name="Picture Placeholder 4">
            <a:extLst>
              <a:ext uri="{FF2B5EF4-FFF2-40B4-BE49-F238E27FC236}">
                <a16:creationId xmlns:a16="http://schemas.microsoft.com/office/drawing/2014/main" id="{FE9729DD-7F95-024D-BB97-E87D6B3F1B29}"/>
              </a:ext>
            </a:extLst>
          </p:cNvPr>
          <p:cNvSpPr>
            <a:spLocks noGrp="1"/>
          </p:cNvSpPr>
          <p:nvPr>
            <p:ph type="pic" sz="quarter" idx="14" hasCustomPrompt="1"/>
          </p:nvPr>
        </p:nvSpPr>
        <p:spPr>
          <a:xfrm>
            <a:off x="406800" y="2217600"/>
            <a:ext cx="1749600" cy="61200"/>
          </a:xfrm>
          <a:solidFill>
            <a:schemeClr val="bg1"/>
          </a:solidFill>
        </p:spPr>
        <p:txBody>
          <a:bodyPr/>
          <a:lstStyle>
            <a:lvl1pPr>
              <a:defRPr>
                <a:noFill/>
              </a:defRPr>
            </a:lvl1pPr>
          </a:lstStyle>
          <a:p>
            <a:r>
              <a:rPr lang="en-US"/>
              <a:t>-</a:t>
            </a:r>
          </a:p>
        </p:txBody>
      </p:sp>
    </p:spTree>
    <p:extLst>
      <p:ext uri="{BB962C8B-B14F-4D97-AF65-F5344CB8AC3E}">
        <p14:creationId xmlns:p14="http://schemas.microsoft.com/office/powerpoint/2010/main" val="937553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sidebar bre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553379-1044-AF49-A31D-8896E85F0B95}"/>
              </a:ext>
            </a:extLst>
          </p:cNvPr>
          <p:cNvSpPr/>
          <p:nvPr userDrawn="1"/>
        </p:nvSpPr>
        <p:spPr>
          <a:xfrm>
            <a:off x="0" y="-1"/>
            <a:ext cx="4076699" cy="6858001"/>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8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8" name="Picture Placeholder 7">
            <a:extLst>
              <a:ext uri="{FF2B5EF4-FFF2-40B4-BE49-F238E27FC236}">
                <a16:creationId xmlns:a16="http://schemas.microsoft.com/office/drawing/2014/main" id="{024085B0-5906-B846-B81D-9DF3A551866F}"/>
              </a:ext>
            </a:extLst>
          </p:cNvPr>
          <p:cNvSpPr>
            <a:spLocks noGrp="1"/>
          </p:cNvSpPr>
          <p:nvPr>
            <p:ph type="pic" sz="quarter" idx="13"/>
          </p:nvPr>
        </p:nvSpPr>
        <p:spPr>
          <a:xfrm>
            <a:off x="0" y="0"/>
            <a:ext cx="4076699" cy="3337243"/>
          </a:xfrm>
          <a:solidFill>
            <a:schemeClr val="tx1">
              <a:lumMod val="75000"/>
            </a:schemeClr>
          </a:solidFill>
        </p:spPr>
        <p:txBody>
          <a:body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2875420"/>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3612333"/>
            <a:ext cx="3652838" cy="2624955"/>
          </a:xfrm>
        </p:spPr>
        <p:txBody>
          <a:bodyPr lIns="0" tIns="0" rIns="360000" bIns="0">
            <a:normAutofit/>
          </a:bodyPr>
          <a:lstStyle>
            <a:lvl1pPr>
              <a:lnSpc>
                <a:spcPts val="2700"/>
              </a:lnSpc>
              <a:defRPr sz="2100">
                <a:solidFill>
                  <a:schemeClr val="bg1"/>
                </a:solidFill>
              </a:defRPr>
            </a:lvl1pPr>
            <a:lvl2pPr>
              <a:lnSpc>
                <a:spcPts val="2700"/>
              </a:lnSpc>
              <a:defRPr sz="2100">
                <a:solidFill>
                  <a:schemeClr val="bg1"/>
                </a:solidFill>
              </a:defRPr>
            </a:lvl2pPr>
            <a:lvl3pPr>
              <a:lnSpc>
                <a:spcPts val="2700"/>
              </a:lnSpc>
              <a:defRPr sz="2100">
                <a:solidFill>
                  <a:schemeClr val="bg1"/>
                </a:solidFill>
              </a:defRPr>
            </a:lvl3pPr>
            <a:lvl4pPr>
              <a:lnSpc>
                <a:spcPts val="2700"/>
              </a:lnSpc>
              <a:defRPr sz="2100"/>
            </a:lvl4pPr>
            <a:lvl5pPr>
              <a:lnSpc>
                <a:spcPts val="2700"/>
              </a:lnSpc>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6543C971-1797-634A-A901-519685D70DD5}"/>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1" name="Rectangle">
            <a:extLst>
              <a:ext uri="{FF2B5EF4-FFF2-40B4-BE49-F238E27FC236}">
                <a16:creationId xmlns:a16="http://schemas.microsoft.com/office/drawing/2014/main" id="{807EC4B5-E7EF-C342-9C25-7596EA7D6092}"/>
              </a:ext>
            </a:extLst>
          </p:cNvPr>
          <p:cNvSpPr/>
          <p:nvPr userDrawn="1"/>
        </p:nvSpPr>
        <p:spPr>
          <a:xfrm>
            <a:off x="406400" y="3337244"/>
            <a:ext cx="1749425" cy="61200"/>
          </a:xfrm>
          <a:prstGeom prst="rect">
            <a:avLst/>
          </a:prstGeom>
          <a:solidFill>
            <a:schemeClr val="bg1"/>
          </a:solidFill>
          <a:ln w="12700">
            <a:miter lim="400000"/>
          </a:ln>
        </p:spPr>
        <p:txBody>
          <a:bodyPr tIns="45720" bIns="45720" anchor="ctr"/>
          <a:lstStyle/>
          <a:p>
            <a:endParaRPr sz="900"/>
          </a:p>
        </p:txBody>
      </p:sp>
    </p:spTree>
    <p:extLst>
      <p:ext uri="{BB962C8B-B14F-4D97-AF65-F5344CB8AC3E}">
        <p14:creationId xmlns:p14="http://schemas.microsoft.com/office/powerpoint/2010/main" val="205977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ap background">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E466E86-4278-FF46-9082-28D9FA45218D}"/>
              </a:ext>
            </a:extLst>
          </p:cNvPr>
          <p:cNvPicPr>
            <a:picLocks noChangeAspect="1"/>
          </p:cNvPicPr>
          <p:nvPr userDrawn="1"/>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486" y="-828340"/>
            <a:ext cx="14592485" cy="5674856"/>
          </a:xfrm>
          <a:prstGeom prst="rect">
            <a:avLst/>
          </a:prstGeom>
        </p:spPr>
      </p:pic>
      <p:grpSp>
        <p:nvGrpSpPr>
          <p:cNvPr id="8" name="Group">
            <a:extLst>
              <a:ext uri="{FF2B5EF4-FFF2-40B4-BE49-F238E27FC236}">
                <a16:creationId xmlns:a16="http://schemas.microsoft.com/office/drawing/2014/main" id="{00941DED-36EF-9345-897D-D3177A42EAF8}"/>
              </a:ext>
            </a:extLst>
          </p:cNvPr>
          <p:cNvGrpSpPr/>
          <p:nvPr userDrawn="1"/>
        </p:nvGrpSpPr>
        <p:grpSpPr>
          <a:xfrm>
            <a:off x="8130382" y="-95991"/>
            <a:ext cx="6704046" cy="911431"/>
            <a:chOff x="0" y="0"/>
            <a:chExt cx="13408090" cy="1822860"/>
          </a:xfrm>
          <a:solidFill>
            <a:schemeClr val="tx1">
              <a:lumMod val="60000"/>
              <a:lumOff val="40000"/>
            </a:schemeClr>
          </a:solidFill>
        </p:grpSpPr>
        <p:grpSp>
          <p:nvGrpSpPr>
            <p:cNvPr id="10" name="Group">
              <a:extLst>
                <a:ext uri="{FF2B5EF4-FFF2-40B4-BE49-F238E27FC236}">
                  <a16:creationId xmlns:a16="http://schemas.microsoft.com/office/drawing/2014/main" id="{485432D6-CBFA-8F47-AB17-E0C3083977E4}"/>
                </a:ext>
              </a:extLst>
            </p:cNvPr>
            <p:cNvGrpSpPr/>
            <p:nvPr/>
          </p:nvGrpSpPr>
          <p:grpSpPr>
            <a:xfrm>
              <a:off x="-1" y="0"/>
              <a:ext cx="6539369" cy="1822861"/>
              <a:chOff x="0" y="0"/>
              <a:chExt cx="6539367" cy="1822860"/>
            </a:xfrm>
            <a:grpFill/>
          </p:grpSpPr>
          <p:grpSp>
            <p:nvGrpSpPr>
              <p:cNvPr id="106" name="Group">
                <a:extLst>
                  <a:ext uri="{FF2B5EF4-FFF2-40B4-BE49-F238E27FC236}">
                    <a16:creationId xmlns:a16="http://schemas.microsoft.com/office/drawing/2014/main" id="{99B42BD8-E642-8A4A-8256-6B0471F4E247}"/>
                  </a:ext>
                </a:extLst>
              </p:cNvPr>
              <p:cNvGrpSpPr/>
              <p:nvPr/>
            </p:nvGrpSpPr>
            <p:grpSpPr>
              <a:xfrm>
                <a:off x="0" y="0"/>
                <a:ext cx="3109585" cy="1822861"/>
                <a:chOff x="0" y="0"/>
                <a:chExt cx="3109584" cy="1822860"/>
              </a:xfrm>
              <a:grpFill/>
            </p:grpSpPr>
            <p:grpSp>
              <p:nvGrpSpPr>
                <p:cNvPr id="153" name="Group">
                  <a:extLst>
                    <a:ext uri="{FF2B5EF4-FFF2-40B4-BE49-F238E27FC236}">
                      <a16:creationId xmlns:a16="http://schemas.microsoft.com/office/drawing/2014/main" id="{3263AA66-D335-C443-9C0D-3E2E55F43EC8}"/>
                    </a:ext>
                  </a:extLst>
                </p:cNvPr>
                <p:cNvGrpSpPr/>
                <p:nvPr/>
              </p:nvGrpSpPr>
              <p:grpSpPr>
                <a:xfrm>
                  <a:off x="0" y="0"/>
                  <a:ext cx="3109585" cy="107228"/>
                  <a:chOff x="0" y="0"/>
                  <a:chExt cx="3109584" cy="107227"/>
                </a:xfrm>
                <a:grpFill/>
              </p:grpSpPr>
              <p:sp>
                <p:nvSpPr>
                  <p:cNvPr id="190" name="Square">
                    <a:extLst>
                      <a:ext uri="{FF2B5EF4-FFF2-40B4-BE49-F238E27FC236}">
                        <a16:creationId xmlns:a16="http://schemas.microsoft.com/office/drawing/2014/main" id="{9D9AE17B-548B-724E-A20A-0843110F0EE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1" name="Square">
                    <a:extLst>
                      <a:ext uri="{FF2B5EF4-FFF2-40B4-BE49-F238E27FC236}">
                        <a16:creationId xmlns:a16="http://schemas.microsoft.com/office/drawing/2014/main" id="{AD7FD25D-9AE3-4A47-9B79-0DE40E728C51}"/>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2" name="Square">
                    <a:extLst>
                      <a:ext uri="{FF2B5EF4-FFF2-40B4-BE49-F238E27FC236}">
                        <a16:creationId xmlns:a16="http://schemas.microsoft.com/office/drawing/2014/main" id="{2C332993-2F25-2F44-8E97-825DD6C13A43}"/>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3" name="Square">
                    <a:extLst>
                      <a:ext uri="{FF2B5EF4-FFF2-40B4-BE49-F238E27FC236}">
                        <a16:creationId xmlns:a16="http://schemas.microsoft.com/office/drawing/2014/main" id="{1A3BCDF2-53AE-FA47-AD5F-4014A4941D6A}"/>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4" name="Square">
                    <a:extLst>
                      <a:ext uri="{FF2B5EF4-FFF2-40B4-BE49-F238E27FC236}">
                        <a16:creationId xmlns:a16="http://schemas.microsoft.com/office/drawing/2014/main" id="{17ED120F-F7FB-894F-84DD-E215AABC1A59}"/>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5" name="Square">
                    <a:extLst>
                      <a:ext uri="{FF2B5EF4-FFF2-40B4-BE49-F238E27FC236}">
                        <a16:creationId xmlns:a16="http://schemas.microsoft.com/office/drawing/2014/main" id="{9B95772B-41E7-4449-BB83-9C3F125A3428}"/>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6" name="Square">
                    <a:extLst>
                      <a:ext uri="{FF2B5EF4-FFF2-40B4-BE49-F238E27FC236}">
                        <a16:creationId xmlns:a16="http://schemas.microsoft.com/office/drawing/2014/main" id="{48D0274C-BB54-DE4B-99F8-89342012BF80}"/>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97" name="Square">
                    <a:extLst>
                      <a:ext uri="{FF2B5EF4-FFF2-40B4-BE49-F238E27FC236}">
                        <a16:creationId xmlns:a16="http://schemas.microsoft.com/office/drawing/2014/main" id="{4C1D62CB-8943-9A49-903D-24F8271CF0D9}"/>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4" name="Group">
                  <a:extLst>
                    <a:ext uri="{FF2B5EF4-FFF2-40B4-BE49-F238E27FC236}">
                      <a16:creationId xmlns:a16="http://schemas.microsoft.com/office/drawing/2014/main" id="{4F369A9B-987F-224C-AA52-2E15D119AB3A}"/>
                    </a:ext>
                  </a:extLst>
                </p:cNvPr>
                <p:cNvGrpSpPr/>
                <p:nvPr/>
              </p:nvGrpSpPr>
              <p:grpSpPr>
                <a:xfrm>
                  <a:off x="0" y="428908"/>
                  <a:ext cx="3109585" cy="107228"/>
                  <a:chOff x="0" y="0"/>
                  <a:chExt cx="3109584" cy="107227"/>
                </a:xfrm>
                <a:grpFill/>
              </p:grpSpPr>
              <p:sp>
                <p:nvSpPr>
                  <p:cNvPr id="182" name="Square">
                    <a:extLst>
                      <a:ext uri="{FF2B5EF4-FFF2-40B4-BE49-F238E27FC236}">
                        <a16:creationId xmlns:a16="http://schemas.microsoft.com/office/drawing/2014/main" id="{1AA409DD-3DA9-2B4D-A80A-0B3F04B4FB1E}"/>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3" name="Square">
                    <a:extLst>
                      <a:ext uri="{FF2B5EF4-FFF2-40B4-BE49-F238E27FC236}">
                        <a16:creationId xmlns:a16="http://schemas.microsoft.com/office/drawing/2014/main" id="{1610FF67-F467-784C-AEA7-8BA29579838D}"/>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4" name="Square">
                    <a:extLst>
                      <a:ext uri="{FF2B5EF4-FFF2-40B4-BE49-F238E27FC236}">
                        <a16:creationId xmlns:a16="http://schemas.microsoft.com/office/drawing/2014/main" id="{CF98DEA4-9FF5-244E-BB48-A9D47D84718C}"/>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5" name="Square">
                    <a:extLst>
                      <a:ext uri="{FF2B5EF4-FFF2-40B4-BE49-F238E27FC236}">
                        <a16:creationId xmlns:a16="http://schemas.microsoft.com/office/drawing/2014/main" id="{82233F99-A5AC-0A49-B9D8-B92D019468C7}"/>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6" name="Square">
                    <a:extLst>
                      <a:ext uri="{FF2B5EF4-FFF2-40B4-BE49-F238E27FC236}">
                        <a16:creationId xmlns:a16="http://schemas.microsoft.com/office/drawing/2014/main" id="{632B0602-240F-F842-91DF-7035F713BA8B}"/>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7" name="Square">
                    <a:extLst>
                      <a:ext uri="{FF2B5EF4-FFF2-40B4-BE49-F238E27FC236}">
                        <a16:creationId xmlns:a16="http://schemas.microsoft.com/office/drawing/2014/main" id="{72F4A89C-C284-4E4B-A495-8D3F111A8AE8}"/>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8" name="Square">
                    <a:extLst>
                      <a:ext uri="{FF2B5EF4-FFF2-40B4-BE49-F238E27FC236}">
                        <a16:creationId xmlns:a16="http://schemas.microsoft.com/office/drawing/2014/main" id="{FB64E325-84A5-4846-A91F-937A0006228A}"/>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9" name="Square">
                    <a:extLst>
                      <a:ext uri="{FF2B5EF4-FFF2-40B4-BE49-F238E27FC236}">
                        <a16:creationId xmlns:a16="http://schemas.microsoft.com/office/drawing/2014/main" id="{18457D34-85F7-4540-A7D2-E9E363A9B3E1}"/>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5" name="Group">
                  <a:extLst>
                    <a:ext uri="{FF2B5EF4-FFF2-40B4-BE49-F238E27FC236}">
                      <a16:creationId xmlns:a16="http://schemas.microsoft.com/office/drawing/2014/main" id="{2671396D-6301-664E-A7D7-2C609541D8D6}"/>
                    </a:ext>
                  </a:extLst>
                </p:cNvPr>
                <p:cNvGrpSpPr/>
                <p:nvPr/>
              </p:nvGrpSpPr>
              <p:grpSpPr>
                <a:xfrm>
                  <a:off x="0" y="857816"/>
                  <a:ext cx="3109585" cy="107228"/>
                  <a:chOff x="0" y="0"/>
                  <a:chExt cx="3109584" cy="107227"/>
                </a:xfrm>
                <a:grpFill/>
              </p:grpSpPr>
              <p:sp>
                <p:nvSpPr>
                  <p:cNvPr id="174" name="Square">
                    <a:extLst>
                      <a:ext uri="{FF2B5EF4-FFF2-40B4-BE49-F238E27FC236}">
                        <a16:creationId xmlns:a16="http://schemas.microsoft.com/office/drawing/2014/main" id="{1FED21BB-7D09-D84F-BE2D-B534D2E8F9C1}"/>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5" name="Square">
                    <a:extLst>
                      <a:ext uri="{FF2B5EF4-FFF2-40B4-BE49-F238E27FC236}">
                        <a16:creationId xmlns:a16="http://schemas.microsoft.com/office/drawing/2014/main" id="{26D8F0CF-C529-8A43-B30A-D8B851EE8982}"/>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6" name="Square">
                    <a:extLst>
                      <a:ext uri="{FF2B5EF4-FFF2-40B4-BE49-F238E27FC236}">
                        <a16:creationId xmlns:a16="http://schemas.microsoft.com/office/drawing/2014/main" id="{E39F07E8-FB82-434E-A5A3-8FB96ADC1B2D}"/>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7" name="Square">
                    <a:extLst>
                      <a:ext uri="{FF2B5EF4-FFF2-40B4-BE49-F238E27FC236}">
                        <a16:creationId xmlns:a16="http://schemas.microsoft.com/office/drawing/2014/main" id="{46293CF9-3AB4-C14B-A33F-A9147401A3FB}"/>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8" name="Square">
                    <a:extLst>
                      <a:ext uri="{FF2B5EF4-FFF2-40B4-BE49-F238E27FC236}">
                        <a16:creationId xmlns:a16="http://schemas.microsoft.com/office/drawing/2014/main" id="{C6258C1A-9555-7A4F-8DC4-DEF9976FF6EC}"/>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9" name="Square">
                    <a:extLst>
                      <a:ext uri="{FF2B5EF4-FFF2-40B4-BE49-F238E27FC236}">
                        <a16:creationId xmlns:a16="http://schemas.microsoft.com/office/drawing/2014/main" id="{0644A906-D414-4C43-8CE4-55BC1DE9EC35}"/>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0" name="Square">
                    <a:extLst>
                      <a:ext uri="{FF2B5EF4-FFF2-40B4-BE49-F238E27FC236}">
                        <a16:creationId xmlns:a16="http://schemas.microsoft.com/office/drawing/2014/main" id="{D64A10B8-6027-614D-B52B-4AE7DD3E11DC}"/>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81" name="Square">
                    <a:extLst>
                      <a:ext uri="{FF2B5EF4-FFF2-40B4-BE49-F238E27FC236}">
                        <a16:creationId xmlns:a16="http://schemas.microsoft.com/office/drawing/2014/main" id="{B9F3C77A-067D-8C44-97AB-90002FF84C9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6" name="Group">
                  <a:extLst>
                    <a:ext uri="{FF2B5EF4-FFF2-40B4-BE49-F238E27FC236}">
                      <a16:creationId xmlns:a16="http://schemas.microsoft.com/office/drawing/2014/main" id="{A9D02ECA-F375-5144-B7B4-BDFFE3FC4784}"/>
                    </a:ext>
                  </a:extLst>
                </p:cNvPr>
                <p:cNvGrpSpPr/>
                <p:nvPr/>
              </p:nvGrpSpPr>
              <p:grpSpPr>
                <a:xfrm>
                  <a:off x="0" y="1286724"/>
                  <a:ext cx="3109585" cy="107228"/>
                  <a:chOff x="0" y="0"/>
                  <a:chExt cx="3109584" cy="107227"/>
                </a:xfrm>
                <a:grpFill/>
              </p:grpSpPr>
              <p:sp>
                <p:nvSpPr>
                  <p:cNvPr id="166" name="Square">
                    <a:extLst>
                      <a:ext uri="{FF2B5EF4-FFF2-40B4-BE49-F238E27FC236}">
                        <a16:creationId xmlns:a16="http://schemas.microsoft.com/office/drawing/2014/main" id="{FA1EAC35-565D-1942-9D24-72396BBC4DF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7" name="Square">
                    <a:extLst>
                      <a:ext uri="{FF2B5EF4-FFF2-40B4-BE49-F238E27FC236}">
                        <a16:creationId xmlns:a16="http://schemas.microsoft.com/office/drawing/2014/main" id="{EA02281C-1DC2-E54E-A8A6-DA772CE9AC91}"/>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8" name="Square">
                    <a:extLst>
                      <a:ext uri="{FF2B5EF4-FFF2-40B4-BE49-F238E27FC236}">
                        <a16:creationId xmlns:a16="http://schemas.microsoft.com/office/drawing/2014/main" id="{31C1DDC9-38F3-9445-8EDB-05691DFABEB1}"/>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9" name="Square">
                    <a:extLst>
                      <a:ext uri="{FF2B5EF4-FFF2-40B4-BE49-F238E27FC236}">
                        <a16:creationId xmlns:a16="http://schemas.microsoft.com/office/drawing/2014/main" id="{CA6F6EA7-C81F-EF4A-A94E-213CFE243736}"/>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0" name="Square">
                    <a:extLst>
                      <a:ext uri="{FF2B5EF4-FFF2-40B4-BE49-F238E27FC236}">
                        <a16:creationId xmlns:a16="http://schemas.microsoft.com/office/drawing/2014/main" id="{2DD853A8-886E-0946-88A4-1808790BDDD1}"/>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1" name="Square">
                    <a:extLst>
                      <a:ext uri="{FF2B5EF4-FFF2-40B4-BE49-F238E27FC236}">
                        <a16:creationId xmlns:a16="http://schemas.microsoft.com/office/drawing/2014/main" id="{59D0065D-4B34-9740-BCB6-F1BA877D1EF8}"/>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2" name="Square">
                    <a:extLst>
                      <a:ext uri="{FF2B5EF4-FFF2-40B4-BE49-F238E27FC236}">
                        <a16:creationId xmlns:a16="http://schemas.microsoft.com/office/drawing/2014/main" id="{B53AFEB1-A93B-3E41-ABD4-84D13C2D101A}"/>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73" name="Square">
                    <a:extLst>
                      <a:ext uri="{FF2B5EF4-FFF2-40B4-BE49-F238E27FC236}">
                        <a16:creationId xmlns:a16="http://schemas.microsoft.com/office/drawing/2014/main" id="{FFCE84C7-40DE-FD4B-B211-0F5CDF3428A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7" name="Group">
                  <a:extLst>
                    <a:ext uri="{FF2B5EF4-FFF2-40B4-BE49-F238E27FC236}">
                      <a16:creationId xmlns:a16="http://schemas.microsoft.com/office/drawing/2014/main" id="{4985E904-6DEB-CD45-946A-CE786A8A7086}"/>
                    </a:ext>
                  </a:extLst>
                </p:cNvPr>
                <p:cNvGrpSpPr/>
                <p:nvPr/>
              </p:nvGrpSpPr>
              <p:grpSpPr>
                <a:xfrm>
                  <a:off x="0" y="1715633"/>
                  <a:ext cx="3109585" cy="107228"/>
                  <a:chOff x="0" y="0"/>
                  <a:chExt cx="3109584" cy="107227"/>
                </a:xfrm>
                <a:grpFill/>
              </p:grpSpPr>
              <p:sp>
                <p:nvSpPr>
                  <p:cNvPr id="158" name="Square">
                    <a:extLst>
                      <a:ext uri="{FF2B5EF4-FFF2-40B4-BE49-F238E27FC236}">
                        <a16:creationId xmlns:a16="http://schemas.microsoft.com/office/drawing/2014/main" id="{6BCF57AE-5150-3D4A-A8F7-0E35AC83A8A8}"/>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9" name="Square">
                    <a:extLst>
                      <a:ext uri="{FF2B5EF4-FFF2-40B4-BE49-F238E27FC236}">
                        <a16:creationId xmlns:a16="http://schemas.microsoft.com/office/drawing/2014/main" id="{4C4B0FD6-FBAC-C24F-9B22-BD6FC218F31B}"/>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0" name="Square">
                    <a:extLst>
                      <a:ext uri="{FF2B5EF4-FFF2-40B4-BE49-F238E27FC236}">
                        <a16:creationId xmlns:a16="http://schemas.microsoft.com/office/drawing/2014/main" id="{E517D644-A103-F44F-96A2-678DEFDB7B63}"/>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1" name="Square">
                    <a:extLst>
                      <a:ext uri="{FF2B5EF4-FFF2-40B4-BE49-F238E27FC236}">
                        <a16:creationId xmlns:a16="http://schemas.microsoft.com/office/drawing/2014/main" id="{BA81F377-E4C5-4542-8941-739CC91AB4D8}"/>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2" name="Square">
                    <a:extLst>
                      <a:ext uri="{FF2B5EF4-FFF2-40B4-BE49-F238E27FC236}">
                        <a16:creationId xmlns:a16="http://schemas.microsoft.com/office/drawing/2014/main" id="{A9D6270B-E408-E546-9342-A8AB69DC75E7}"/>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3" name="Square">
                    <a:extLst>
                      <a:ext uri="{FF2B5EF4-FFF2-40B4-BE49-F238E27FC236}">
                        <a16:creationId xmlns:a16="http://schemas.microsoft.com/office/drawing/2014/main" id="{6FDC1905-91F1-AD47-AF1D-F0852461B71A}"/>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4" name="Square">
                    <a:extLst>
                      <a:ext uri="{FF2B5EF4-FFF2-40B4-BE49-F238E27FC236}">
                        <a16:creationId xmlns:a16="http://schemas.microsoft.com/office/drawing/2014/main" id="{79501259-204D-3E4F-B558-8DDB32067ECA}"/>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65" name="Square">
                    <a:extLst>
                      <a:ext uri="{FF2B5EF4-FFF2-40B4-BE49-F238E27FC236}">
                        <a16:creationId xmlns:a16="http://schemas.microsoft.com/office/drawing/2014/main" id="{40BE5342-5082-0A47-965B-FEC3710CE242}"/>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nvGrpSpPr>
              <p:cNvPr id="107" name="Group">
                <a:extLst>
                  <a:ext uri="{FF2B5EF4-FFF2-40B4-BE49-F238E27FC236}">
                    <a16:creationId xmlns:a16="http://schemas.microsoft.com/office/drawing/2014/main" id="{6840197F-1667-FD4B-88DB-F53AAAFD555B}"/>
                  </a:ext>
                </a:extLst>
              </p:cNvPr>
              <p:cNvGrpSpPr/>
              <p:nvPr/>
            </p:nvGrpSpPr>
            <p:grpSpPr>
              <a:xfrm>
                <a:off x="3429782" y="0"/>
                <a:ext cx="3109586" cy="1822861"/>
                <a:chOff x="0" y="0"/>
                <a:chExt cx="3109584" cy="1822860"/>
              </a:xfrm>
              <a:grpFill/>
            </p:grpSpPr>
            <p:grpSp>
              <p:nvGrpSpPr>
                <p:cNvPr id="108" name="Group">
                  <a:extLst>
                    <a:ext uri="{FF2B5EF4-FFF2-40B4-BE49-F238E27FC236}">
                      <a16:creationId xmlns:a16="http://schemas.microsoft.com/office/drawing/2014/main" id="{D67FD585-975E-954C-979B-AACD0E9427C0}"/>
                    </a:ext>
                  </a:extLst>
                </p:cNvPr>
                <p:cNvGrpSpPr/>
                <p:nvPr/>
              </p:nvGrpSpPr>
              <p:grpSpPr>
                <a:xfrm>
                  <a:off x="0" y="0"/>
                  <a:ext cx="3109585" cy="107228"/>
                  <a:chOff x="0" y="0"/>
                  <a:chExt cx="3109584" cy="107227"/>
                </a:xfrm>
                <a:grpFill/>
              </p:grpSpPr>
              <p:sp>
                <p:nvSpPr>
                  <p:cNvPr id="145" name="Square">
                    <a:extLst>
                      <a:ext uri="{FF2B5EF4-FFF2-40B4-BE49-F238E27FC236}">
                        <a16:creationId xmlns:a16="http://schemas.microsoft.com/office/drawing/2014/main" id="{A76618D5-4C78-B14D-A8D9-04B31DDF6FAF}"/>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6" name="Square">
                    <a:extLst>
                      <a:ext uri="{FF2B5EF4-FFF2-40B4-BE49-F238E27FC236}">
                        <a16:creationId xmlns:a16="http://schemas.microsoft.com/office/drawing/2014/main" id="{D8698D13-70ED-7E4A-8689-76A6E348CE7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7" name="Square">
                    <a:extLst>
                      <a:ext uri="{FF2B5EF4-FFF2-40B4-BE49-F238E27FC236}">
                        <a16:creationId xmlns:a16="http://schemas.microsoft.com/office/drawing/2014/main" id="{2CB531AE-C2B7-9840-81DA-4668B8580058}"/>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8" name="Square">
                    <a:extLst>
                      <a:ext uri="{FF2B5EF4-FFF2-40B4-BE49-F238E27FC236}">
                        <a16:creationId xmlns:a16="http://schemas.microsoft.com/office/drawing/2014/main" id="{56C02BAA-AB73-8B45-9144-75658E4808FA}"/>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9" name="Square">
                    <a:extLst>
                      <a:ext uri="{FF2B5EF4-FFF2-40B4-BE49-F238E27FC236}">
                        <a16:creationId xmlns:a16="http://schemas.microsoft.com/office/drawing/2014/main" id="{D86EAB91-3E7D-1C44-9C19-433DACA9A622}"/>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0" name="Square">
                    <a:extLst>
                      <a:ext uri="{FF2B5EF4-FFF2-40B4-BE49-F238E27FC236}">
                        <a16:creationId xmlns:a16="http://schemas.microsoft.com/office/drawing/2014/main" id="{82D1293C-8B0E-7F4D-8720-C2856BA6672D}"/>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1" name="Square">
                    <a:extLst>
                      <a:ext uri="{FF2B5EF4-FFF2-40B4-BE49-F238E27FC236}">
                        <a16:creationId xmlns:a16="http://schemas.microsoft.com/office/drawing/2014/main" id="{EAE364E0-25E2-2D42-93A7-9AA0525223CF}"/>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52" name="Square">
                    <a:extLst>
                      <a:ext uri="{FF2B5EF4-FFF2-40B4-BE49-F238E27FC236}">
                        <a16:creationId xmlns:a16="http://schemas.microsoft.com/office/drawing/2014/main" id="{57427AA8-DCDC-5740-A7A2-248C6C1F84A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09" name="Group">
                  <a:extLst>
                    <a:ext uri="{FF2B5EF4-FFF2-40B4-BE49-F238E27FC236}">
                      <a16:creationId xmlns:a16="http://schemas.microsoft.com/office/drawing/2014/main" id="{0C0EEEE7-BD08-3945-B56E-5491F8A59060}"/>
                    </a:ext>
                  </a:extLst>
                </p:cNvPr>
                <p:cNvGrpSpPr/>
                <p:nvPr/>
              </p:nvGrpSpPr>
              <p:grpSpPr>
                <a:xfrm>
                  <a:off x="0" y="428908"/>
                  <a:ext cx="3109585" cy="107228"/>
                  <a:chOff x="0" y="0"/>
                  <a:chExt cx="3109584" cy="107227"/>
                </a:xfrm>
                <a:grpFill/>
              </p:grpSpPr>
              <p:sp>
                <p:nvSpPr>
                  <p:cNvPr id="137" name="Square">
                    <a:extLst>
                      <a:ext uri="{FF2B5EF4-FFF2-40B4-BE49-F238E27FC236}">
                        <a16:creationId xmlns:a16="http://schemas.microsoft.com/office/drawing/2014/main" id="{62E3064E-A0B3-DB40-9C86-C6A103A687C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8" name="Square">
                    <a:extLst>
                      <a:ext uri="{FF2B5EF4-FFF2-40B4-BE49-F238E27FC236}">
                        <a16:creationId xmlns:a16="http://schemas.microsoft.com/office/drawing/2014/main" id="{A630BDA6-B1A8-C44D-8B14-C745474985F5}"/>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9" name="Square">
                    <a:extLst>
                      <a:ext uri="{FF2B5EF4-FFF2-40B4-BE49-F238E27FC236}">
                        <a16:creationId xmlns:a16="http://schemas.microsoft.com/office/drawing/2014/main" id="{BA2D1FE7-0C4A-8749-AA44-9AD00474CB06}"/>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0" name="Square">
                    <a:extLst>
                      <a:ext uri="{FF2B5EF4-FFF2-40B4-BE49-F238E27FC236}">
                        <a16:creationId xmlns:a16="http://schemas.microsoft.com/office/drawing/2014/main" id="{D306D38B-CBE3-4148-9BE5-2A60A850D7AE}"/>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1" name="Square">
                    <a:extLst>
                      <a:ext uri="{FF2B5EF4-FFF2-40B4-BE49-F238E27FC236}">
                        <a16:creationId xmlns:a16="http://schemas.microsoft.com/office/drawing/2014/main" id="{28FAAB11-E2AC-5A48-9E4F-75E185030E58}"/>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2" name="Square">
                    <a:extLst>
                      <a:ext uri="{FF2B5EF4-FFF2-40B4-BE49-F238E27FC236}">
                        <a16:creationId xmlns:a16="http://schemas.microsoft.com/office/drawing/2014/main" id="{521A3C81-9A47-7D4B-938D-DA603BA6F2F5}"/>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3" name="Square">
                    <a:extLst>
                      <a:ext uri="{FF2B5EF4-FFF2-40B4-BE49-F238E27FC236}">
                        <a16:creationId xmlns:a16="http://schemas.microsoft.com/office/drawing/2014/main" id="{13E5FEAE-496E-6149-8146-8C6702401FA8}"/>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44" name="Square">
                    <a:extLst>
                      <a:ext uri="{FF2B5EF4-FFF2-40B4-BE49-F238E27FC236}">
                        <a16:creationId xmlns:a16="http://schemas.microsoft.com/office/drawing/2014/main" id="{DA4F3A0F-6AB4-E94E-9EF3-8432DBBF830B}"/>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10" name="Group">
                  <a:extLst>
                    <a:ext uri="{FF2B5EF4-FFF2-40B4-BE49-F238E27FC236}">
                      <a16:creationId xmlns:a16="http://schemas.microsoft.com/office/drawing/2014/main" id="{35CFA8A1-DBEC-144D-BA96-95B32DD67D4B}"/>
                    </a:ext>
                  </a:extLst>
                </p:cNvPr>
                <p:cNvGrpSpPr/>
                <p:nvPr/>
              </p:nvGrpSpPr>
              <p:grpSpPr>
                <a:xfrm>
                  <a:off x="0" y="857816"/>
                  <a:ext cx="3109585" cy="107228"/>
                  <a:chOff x="0" y="0"/>
                  <a:chExt cx="3109584" cy="107227"/>
                </a:xfrm>
                <a:grpFill/>
              </p:grpSpPr>
              <p:sp>
                <p:nvSpPr>
                  <p:cNvPr id="129" name="Square">
                    <a:extLst>
                      <a:ext uri="{FF2B5EF4-FFF2-40B4-BE49-F238E27FC236}">
                        <a16:creationId xmlns:a16="http://schemas.microsoft.com/office/drawing/2014/main" id="{CD4EA02F-3F9B-DF43-9086-8AD643FA1FBE}"/>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0" name="Square">
                    <a:extLst>
                      <a:ext uri="{FF2B5EF4-FFF2-40B4-BE49-F238E27FC236}">
                        <a16:creationId xmlns:a16="http://schemas.microsoft.com/office/drawing/2014/main" id="{57FEEF4A-F767-F04E-8AF4-1452FDFC3DC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1" name="Square">
                    <a:extLst>
                      <a:ext uri="{FF2B5EF4-FFF2-40B4-BE49-F238E27FC236}">
                        <a16:creationId xmlns:a16="http://schemas.microsoft.com/office/drawing/2014/main" id="{6909F6C8-1505-104E-8763-8BB83FF5A50F}"/>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2" name="Square">
                    <a:extLst>
                      <a:ext uri="{FF2B5EF4-FFF2-40B4-BE49-F238E27FC236}">
                        <a16:creationId xmlns:a16="http://schemas.microsoft.com/office/drawing/2014/main" id="{BB423469-1A68-354E-80EF-D85166149F25}"/>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3" name="Square">
                    <a:extLst>
                      <a:ext uri="{FF2B5EF4-FFF2-40B4-BE49-F238E27FC236}">
                        <a16:creationId xmlns:a16="http://schemas.microsoft.com/office/drawing/2014/main" id="{73BF60A4-2AA9-694B-84BA-C5EC966BEC99}"/>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4" name="Square">
                    <a:extLst>
                      <a:ext uri="{FF2B5EF4-FFF2-40B4-BE49-F238E27FC236}">
                        <a16:creationId xmlns:a16="http://schemas.microsoft.com/office/drawing/2014/main" id="{958B9CBA-F843-6746-B6C9-F8CD61548C40}"/>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5" name="Square">
                    <a:extLst>
                      <a:ext uri="{FF2B5EF4-FFF2-40B4-BE49-F238E27FC236}">
                        <a16:creationId xmlns:a16="http://schemas.microsoft.com/office/drawing/2014/main" id="{199A15E0-84E6-4847-9EDC-37070C666639}"/>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36" name="Square">
                    <a:extLst>
                      <a:ext uri="{FF2B5EF4-FFF2-40B4-BE49-F238E27FC236}">
                        <a16:creationId xmlns:a16="http://schemas.microsoft.com/office/drawing/2014/main" id="{12F4C967-F4B6-9E49-BE2F-D7CA52F60368}"/>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11" name="Group">
                  <a:extLst>
                    <a:ext uri="{FF2B5EF4-FFF2-40B4-BE49-F238E27FC236}">
                      <a16:creationId xmlns:a16="http://schemas.microsoft.com/office/drawing/2014/main" id="{290FFB97-A4D0-2143-8327-D88D16437E42}"/>
                    </a:ext>
                  </a:extLst>
                </p:cNvPr>
                <p:cNvGrpSpPr/>
                <p:nvPr/>
              </p:nvGrpSpPr>
              <p:grpSpPr>
                <a:xfrm>
                  <a:off x="0" y="1286724"/>
                  <a:ext cx="3109585" cy="107228"/>
                  <a:chOff x="0" y="0"/>
                  <a:chExt cx="3109584" cy="107227"/>
                </a:xfrm>
                <a:grpFill/>
              </p:grpSpPr>
              <p:sp>
                <p:nvSpPr>
                  <p:cNvPr id="121" name="Square">
                    <a:extLst>
                      <a:ext uri="{FF2B5EF4-FFF2-40B4-BE49-F238E27FC236}">
                        <a16:creationId xmlns:a16="http://schemas.microsoft.com/office/drawing/2014/main" id="{221ECC0A-F18D-2045-A835-65670EA34A4A}"/>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2" name="Square">
                    <a:extLst>
                      <a:ext uri="{FF2B5EF4-FFF2-40B4-BE49-F238E27FC236}">
                        <a16:creationId xmlns:a16="http://schemas.microsoft.com/office/drawing/2014/main" id="{04B9CB68-7274-214E-9022-9931FA90E5C0}"/>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3" name="Square">
                    <a:extLst>
                      <a:ext uri="{FF2B5EF4-FFF2-40B4-BE49-F238E27FC236}">
                        <a16:creationId xmlns:a16="http://schemas.microsoft.com/office/drawing/2014/main" id="{10DF0AFE-F150-CE4B-93F3-7ACFE2F97713}"/>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4" name="Square">
                    <a:extLst>
                      <a:ext uri="{FF2B5EF4-FFF2-40B4-BE49-F238E27FC236}">
                        <a16:creationId xmlns:a16="http://schemas.microsoft.com/office/drawing/2014/main" id="{454EE94B-C5D9-B44F-BCFB-B62BCAE15B5E}"/>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5" name="Square">
                    <a:extLst>
                      <a:ext uri="{FF2B5EF4-FFF2-40B4-BE49-F238E27FC236}">
                        <a16:creationId xmlns:a16="http://schemas.microsoft.com/office/drawing/2014/main" id="{548DB95E-1997-B04A-8B66-9698DD7F467F}"/>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6" name="Square">
                    <a:extLst>
                      <a:ext uri="{FF2B5EF4-FFF2-40B4-BE49-F238E27FC236}">
                        <a16:creationId xmlns:a16="http://schemas.microsoft.com/office/drawing/2014/main" id="{7253E648-95A4-DB47-8BC8-558DDB771070}"/>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7" name="Square">
                    <a:extLst>
                      <a:ext uri="{FF2B5EF4-FFF2-40B4-BE49-F238E27FC236}">
                        <a16:creationId xmlns:a16="http://schemas.microsoft.com/office/drawing/2014/main" id="{B4DAFB77-1E8C-C648-9380-A372FEA7FFB8}"/>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8" name="Square">
                    <a:extLst>
                      <a:ext uri="{FF2B5EF4-FFF2-40B4-BE49-F238E27FC236}">
                        <a16:creationId xmlns:a16="http://schemas.microsoft.com/office/drawing/2014/main" id="{376F3EE7-77E0-B24E-93AF-2133DB5DA463}"/>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12" name="Group">
                  <a:extLst>
                    <a:ext uri="{FF2B5EF4-FFF2-40B4-BE49-F238E27FC236}">
                      <a16:creationId xmlns:a16="http://schemas.microsoft.com/office/drawing/2014/main" id="{31E3A545-88C6-0A46-B04F-8761C15887BB}"/>
                    </a:ext>
                  </a:extLst>
                </p:cNvPr>
                <p:cNvGrpSpPr/>
                <p:nvPr/>
              </p:nvGrpSpPr>
              <p:grpSpPr>
                <a:xfrm>
                  <a:off x="0" y="1715633"/>
                  <a:ext cx="3109585" cy="107228"/>
                  <a:chOff x="0" y="0"/>
                  <a:chExt cx="3109584" cy="107227"/>
                </a:xfrm>
                <a:grpFill/>
              </p:grpSpPr>
              <p:sp>
                <p:nvSpPr>
                  <p:cNvPr id="113" name="Square">
                    <a:extLst>
                      <a:ext uri="{FF2B5EF4-FFF2-40B4-BE49-F238E27FC236}">
                        <a16:creationId xmlns:a16="http://schemas.microsoft.com/office/drawing/2014/main" id="{A0B14271-E4A9-F243-9B77-BDE76B0DA8E5}"/>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4" name="Square">
                    <a:extLst>
                      <a:ext uri="{FF2B5EF4-FFF2-40B4-BE49-F238E27FC236}">
                        <a16:creationId xmlns:a16="http://schemas.microsoft.com/office/drawing/2014/main" id="{25B7061A-B559-274E-BB50-DA8411B121D6}"/>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5" name="Square">
                    <a:extLst>
                      <a:ext uri="{FF2B5EF4-FFF2-40B4-BE49-F238E27FC236}">
                        <a16:creationId xmlns:a16="http://schemas.microsoft.com/office/drawing/2014/main" id="{63042439-9A63-A042-BC8D-10CC7367D099}"/>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6" name="Square">
                    <a:extLst>
                      <a:ext uri="{FF2B5EF4-FFF2-40B4-BE49-F238E27FC236}">
                        <a16:creationId xmlns:a16="http://schemas.microsoft.com/office/drawing/2014/main" id="{99C26B07-5CC0-484E-8C8A-56556D724B25}"/>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7" name="Square">
                    <a:extLst>
                      <a:ext uri="{FF2B5EF4-FFF2-40B4-BE49-F238E27FC236}">
                        <a16:creationId xmlns:a16="http://schemas.microsoft.com/office/drawing/2014/main" id="{1A275DBC-E55D-3646-8DFD-969665B2C0A3}"/>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8" name="Square">
                    <a:extLst>
                      <a:ext uri="{FF2B5EF4-FFF2-40B4-BE49-F238E27FC236}">
                        <a16:creationId xmlns:a16="http://schemas.microsoft.com/office/drawing/2014/main" id="{A2B0FB9C-58EC-384B-8FD2-24D158A2A877}"/>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19" name="Square">
                    <a:extLst>
                      <a:ext uri="{FF2B5EF4-FFF2-40B4-BE49-F238E27FC236}">
                        <a16:creationId xmlns:a16="http://schemas.microsoft.com/office/drawing/2014/main" id="{3FCE2389-3ADE-F640-BEEE-9D62EC46CBB5}"/>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20" name="Square">
                    <a:extLst>
                      <a:ext uri="{FF2B5EF4-FFF2-40B4-BE49-F238E27FC236}">
                        <a16:creationId xmlns:a16="http://schemas.microsoft.com/office/drawing/2014/main" id="{31CB5622-FEA3-B24A-96C2-E22D21A831D6}"/>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grpSp>
          <p:nvGrpSpPr>
            <p:cNvPr id="11" name="Group">
              <a:extLst>
                <a:ext uri="{FF2B5EF4-FFF2-40B4-BE49-F238E27FC236}">
                  <a16:creationId xmlns:a16="http://schemas.microsoft.com/office/drawing/2014/main" id="{6DC8A236-14B7-8545-B1A6-3CBDE6218FA3}"/>
                </a:ext>
              </a:extLst>
            </p:cNvPr>
            <p:cNvGrpSpPr/>
            <p:nvPr/>
          </p:nvGrpSpPr>
          <p:grpSpPr>
            <a:xfrm>
              <a:off x="6868722" y="0"/>
              <a:ext cx="6539369" cy="1822861"/>
              <a:chOff x="0" y="0"/>
              <a:chExt cx="6539367" cy="1822860"/>
            </a:xfrm>
            <a:grpFill/>
          </p:grpSpPr>
          <p:grpSp>
            <p:nvGrpSpPr>
              <p:cNvPr id="12" name="Group">
                <a:extLst>
                  <a:ext uri="{FF2B5EF4-FFF2-40B4-BE49-F238E27FC236}">
                    <a16:creationId xmlns:a16="http://schemas.microsoft.com/office/drawing/2014/main" id="{35F77C84-F390-6040-9D1F-1418C9F99E96}"/>
                  </a:ext>
                </a:extLst>
              </p:cNvPr>
              <p:cNvGrpSpPr/>
              <p:nvPr/>
            </p:nvGrpSpPr>
            <p:grpSpPr>
              <a:xfrm>
                <a:off x="0" y="0"/>
                <a:ext cx="3109585" cy="1822861"/>
                <a:chOff x="0" y="0"/>
                <a:chExt cx="3109584" cy="1822860"/>
              </a:xfrm>
              <a:grpFill/>
            </p:grpSpPr>
            <p:grpSp>
              <p:nvGrpSpPr>
                <p:cNvPr id="61" name="Group">
                  <a:extLst>
                    <a:ext uri="{FF2B5EF4-FFF2-40B4-BE49-F238E27FC236}">
                      <a16:creationId xmlns:a16="http://schemas.microsoft.com/office/drawing/2014/main" id="{128304CF-9363-E149-B33C-15F4508270EB}"/>
                    </a:ext>
                  </a:extLst>
                </p:cNvPr>
                <p:cNvGrpSpPr/>
                <p:nvPr/>
              </p:nvGrpSpPr>
              <p:grpSpPr>
                <a:xfrm>
                  <a:off x="0" y="0"/>
                  <a:ext cx="3109585" cy="107228"/>
                  <a:chOff x="0" y="0"/>
                  <a:chExt cx="3109584" cy="107227"/>
                </a:xfrm>
                <a:grpFill/>
              </p:grpSpPr>
              <p:sp>
                <p:nvSpPr>
                  <p:cNvPr id="98" name="Square">
                    <a:extLst>
                      <a:ext uri="{FF2B5EF4-FFF2-40B4-BE49-F238E27FC236}">
                        <a16:creationId xmlns:a16="http://schemas.microsoft.com/office/drawing/2014/main" id="{ABE975A2-4395-9B48-8A3A-F489F861F80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9" name="Square">
                    <a:extLst>
                      <a:ext uri="{FF2B5EF4-FFF2-40B4-BE49-F238E27FC236}">
                        <a16:creationId xmlns:a16="http://schemas.microsoft.com/office/drawing/2014/main" id="{D5D8D7AD-E88D-3B40-A1C3-174391266B92}"/>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0" name="Square">
                    <a:extLst>
                      <a:ext uri="{FF2B5EF4-FFF2-40B4-BE49-F238E27FC236}">
                        <a16:creationId xmlns:a16="http://schemas.microsoft.com/office/drawing/2014/main" id="{A5997E5C-3284-5D4E-86A5-2CBC87EE862C}"/>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1" name="Square">
                    <a:extLst>
                      <a:ext uri="{FF2B5EF4-FFF2-40B4-BE49-F238E27FC236}">
                        <a16:creationId xmlns:a16="http://schemas.microsoft.com/office/drawing/2014/main" id="{49090D65-8A50-2446-8B51-0198338C7CE8}"/>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2" name="Square">
                    <a:extLst>
                      <a:ext uri="{FF2B5EF4-FFF2-40B4-BE49-F238E27FC236}">
                        <a16:creationId xmlns:a16="http://schemas.microsoft.com/office/drawing/2014/main" id="{47E75E1F-134B-9848-9A6F-E613170B65AA}"/>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3" name="Square">
                    <a:extLst>
                      <a:ext uri="{FF2B5EF4-FFF2-40B4-BE49-F238E27FC236}">
                        <a16:creationId xmlns:a16="http://schemas.microsoft.com/office/drawing/2014/main" id="{9E7842EC-4C90-7D4B-896D-E1C208BA0046}"/>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4" name="Square">
                    <a:extLst>
                      <a:ext uri="{FF2B5EF4-FFF2-40B4-BE49-F238E27FC236}">
                        <a16:creationId xmlns:a16="http://schemas.microsoft.com/office/drawing/2014/main" id="{E2D057F4-17EE-7B40-ADA3-A793F79B55E1}"/>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105" name="Square">
                    <a:extLst>
                      <a:ext uri="{FF2B5EF4-FFF2-40B4-BE49-F238E27FC236}">
                        <a16:creationId xmlns:a16="http://schemas.microsoft.com/office/drawing/2014/main" id="{0DEC51B9-2E34-FD40-AFBF-0D39B4ADCC9A}"/>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2" name="Group">
                  <a:extLst>
                    <a:ext uri="{FF2B5EF4-FFF2-40B4-BE49-F238E27FC236}">
                      <a16:creationId xmlns:a16="http://schemas.microsoft.com/office/drawing/2014/main" id="{33D80B6F-1FB9-5E4F-A08F-C73DE3AE0FD5}"/>
                    </a:ext>
                  </a:extLst>
                </p:cNvPr>
                <p:cNvGrpSpPr/>
                <p:nvPr/>
              </p:nvGrpSpPr>
              <p:grpSpPr>
                <a:xfrm>
                  <a:off x="0" y="428908"/>
                  <a:ext cx="3109585" cy="107228"/>
                  <a:chOff x="0" y="0"/>
                  <a:chExt cx="3109584" cy="107227"/>
                </a:xfrm>
                <a:grpFill/>
              </p:grpSpPr>
              <p:sp>
                <p:nvSpPr>
                  <p:cNvPr id="90" name="Square">
                    <a:extLst>
                      <a:ext uri="{FF2B5EF4-FFF2-40B4-BE49-F238E27FC236}">
                        <a16:creationId xmlns:a16="http://schemas.microsoft.com/office/drawing/2014/main" id="{53EB5871-3346-8146-823E-B6C975C670AA}"/>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1" name="Square">
                    <a:extLst>
                      <a:ext uri="{FF2B5EF4-FFF2-40B4-BE49-F238E27FC236}">
                        <a16:creationId xmlns:a16="http://schemas.microsoft.com/office/drawing/2014/main" id="{F7CD8115-507A-8349-90F3-A51536DED5C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2" name="Square">
                    <a:extLst>
                      <a:ext uri="{FF2B5EF4-FFF2-40B4-BE49-F238E27FC236}">
                        <a16:creationId xmlns:a16="http://schemas.microsoft.com/office/drawing/2014/main" id="{4A17FCF2-4D4D-2F44-9C5C-4DAE56F9638F}"/>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3" name="Square">
                    <a:extLst>
                      <a:ext uri="{FF2B5EF4-FFF2-40B4-BE49-F238E27FC236}">
                        <a16:creationId xmlns:a16="http://schemas.microsoft.com/office/drawing/2014/main" id="{2FABAD75-F912-6C41-AB57-F15F0EF5EE24}"/>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4" name="Square">
                    <a:extLst>
                      <a:ext uri="{FF2B5EF4-FFF2-40B4-BE49-F238E27FC236}">
                        <a16:creationId xmlns:a16="http://schemas.microsoft.com/office/drawing/2014/main" id="{B84791CD-C84C-E84E-8903-8A4BD2B5316E}"/>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5" name="Square">
                    <a:extLst>
                      <a:ext uri="{FF2B5EF4-FFF2-40B4-BE49-F238E27FC236}">
                        <a16:creationId xmlns:a16="http://schemas.microsoft.com/office/drawing/2014/main" id="{D5BF85C1-005F-B845-A086-044DF89FB927}"/>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6" name="Square">
                    <a:extLst>
                      <a:ext uri="{FF2B5EF4-FFF2-40B4-BE49-F238E27FC236}">
                        <a16:creationId xmlns:a16="http://schemas.microsoft.com/office/drawing/2014/main" id="{8392AB8D-3914-F347-B4D1-F333B2B559AD}"/>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97" name="Square">
                    <a:extLst>
                      <a:ext uri="{FF2B5EF4-FFF2-40B4-BE49-F238E27FC236}">
                        <a16:creationId xmlns:a16="http://schemas.microsoft.com/office/drawing/2014/main" id="{367CE589-4FA4-D74C-AEC4-1D57D7D41460}"/>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3" name="Group">
                  <a:extLst>
                    <a:ext uri="{FF2B5EF4-FFF2-40B4-BE49-F238E27FC236}">
                      <a16:creationId xmlns:a16="http://schemas.microsoft.com/office/drawing/2014/main" id="{2A8BEE68-FC5A-304B-AFFE-2F7B270B870D}"/>
                    </a:ext>
                  </a:extLst>
                </p:cNvPr>
                <p:cNvGrpSpPr/>
                <p:nvPr/>
              </p:nvGrpSpPr>
              <p:grpSpPr>
                <a:xfrm>
                  <a:off x="0" y="857816"/>
                  <a:ext cx="3109585" cy="107228"/>
                  <a:chOff x="0" y="0"/>
                  <a:chExt cx="3109584" cy="107227"/>
                </a:xfrm>
                <a:grpFill/>
              </p:grpSpPr>
              <p:sp>
                <p:nvSpPr>
                  <p:cNvPr id="82" name="Square">
                    <a:extLst>
                      <a:ext uri="{FF2B5EF4-FFF2-40B4-BE49-F238E27FC236}">
                        <a16:creationId xmlns:a16="http://schemas.microsoft.com/office/drawing/2014/main" id="{34E0ACF5-098E-C445-BB24-AF2940050BE7}"/>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3" name="Square">
                    <a:extLst>
                      <a:ext uri="{FF2B5EF4-FFF2-40B4-BE49-F238E27FC236}">
                        <a16:creationId xmlns:a16="http://schemas.microsoft.com/office/drawing/2014/main" id="{39AC6DE6-7C5B-B540-99BD-1A9A5941CC48}"/>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4" name="Square">
                    <a:extLst>
                      <a:ext uri="{FF2B5EF4-FFF2-40B4-BE49-F238E27FC236}">
                        <a16:creationId xmlns:a16="http://schemas.microsoft.com/office/drawing/2014/main" id="{0346AB06-DBA0-F741-8819-0211DEB1DA26}"/>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5" name="Square">
                    <a:extLst>
                      <a:ext uri="{FF2B5EF4-FFF2-40B4-BE49-F238E27FC236}">
                        <a16:creationId xmlns:a16="http://schemas.microsoft.com/office/drawing/2014/main" id="{4F615030-2495-2040-AD70-62994F589B9A}"/>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6" name="Square">
                    <a:extLst>
                      <a:ext uri="{FF2B5EF4-FFF2-40B4-BE49-F238E27FC236}">
                        <a16:creationId xmlns:a16="http://schemas.microsoft.com/office/drawing/2014/main" id="{FF668375-8A4B-094F-B6A5-CDD72B19B463}"/>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7" name="Square">
                    <a:extLst>
                      <a:ext uri="{FF2B5EF4-FFF2-40B4-BE49-F238E27FC236}">
                        <a16:creationId xmlns:a16="http://schemas.microsoft.com/office/drawing/2014/main" id="{976D70A7-2EBA-D843-A236-D8121AD99B46}"/>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8" name="Square">
                    <a:extLst>
                      <a:ext uri="{FF2B5EF4-FFF2-40B4-BE49-F238E27FC236}">
                        <a16:creationId xmlns:a16="http://schemas.microsoft.com/office/drawing/2014/main" id="{8D4975BA-D1AD-DA45-AB4B-3F7FD8772FE2}"/>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9" name="Square">
                    <a:extLst>
                      <a:ext uri="{FF2B5EF4-FFF2-40B4-BE49-F238E27FC236}">
                        <a16:creationId xmlns:a16="http://schemas.microsoft.com/office/drawing/2014/main" id="{8263C4F3-3B3E-544B-8C6A-BA8DA86D2EEB}"/>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4" name="Group">
                  <a:extLst>
                    <a:ext uri="{FF2B5EF4-FFF2-40B4-BE49-F238E27FC236}">
                      <a16:creationId xmlns:a16="http://schemas.microsoft.com/office/drawing/2014/main" id="{78611DFA-9467-1C4F-8804-7A12ED9D25AB}"/>
                    </a:ext>
                  </a:extLst>
                </p:cNvPr>
                <p:cNvGrpSpPr/>
                <p:nvPr/>
              </p:nvGrpSpPr>
              <p:grpSpPr>
                <a:xfrm>
                  <a:off x="0" y="1286724"/>
                  <a:ext cx="3109585" cy="107228"/>
                  <a:chOff x="0" y="0"/>
                  <a:chExt cx="3109584" cy="107227"/>
                </a:xfrm>
                <a:grpFill/>
              </p:grpSpPr>
              <p:sp>
                <p:nvSpPr>
                  <p:cNvPr id="74" name="Square">
                    <a:extLst>
                      <a:ext uri="{FF2B5EF4-FFF2-40B4-BE49-F238E27FC236}">
                        <a16:creationId xmlns:a16="http://schemas.microsoft.com/office/drawing/2014/main" id="{4EB0CBEF-4B41-0E4C-9FCF-E8F79AE81B07}"/>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5" name="Square">
                    <a:extLst>
                      <a:ext uri="{FF2B5EF4-FFF2-40B4-BE49-F238E27FC236}">
                        <a16:creationId xmlns:a16="http://schemas.microsoft.com/office/drawing/2014/main" id="{BF49BD27-E4A9-6646-A2DF-C296962C0EA1}"/>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6" name="Square">
                    <a:extLst>
                      <a:ext uri="{FF2B5EF4-FFF2-40B4-BE49-F238E27FC236}">
                        <a16:creationId xmlns:a16="http://schemas.microsoft.com/office/drawing/2014/main" id="{26C31AFD-CF87-3F46-B2BE-9C597657C8D9}"/>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7" name="Square">
                    <a:extLst>
                      <a:ext uri="{FF2B5EF4-FFF2-40B4-BE49-F238E27FC236}">
                        <a16:creationId xmlns:a16="http://schemas.microsoft.com/office/drawing/2014/main" id="{72EFD150-442F-C748-88D3-55B11C818158}"/>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8" name="Square">
                    <a:extLst>
                      <a:ext uri="{FF2B5EF4-FFF2-40B4-BE49-F238E27FC236}">
                        <a16:creationId xmlns:a16="http://schemas.microsoft.com/office/drawing/2014/main" id="{40E4B498-3707-FE4B-B201-3A4822A0973B}"/>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9" name="Square">
                    <a:extLst>
                      <a:ext uri="{FF2B5EF4-FFF2-40B4-BE49-F238E27FC236}">
                        <a16:creationId xmlns:a16="http://schemas.microsoft.com/office/drawing/2014/main" id="{9AA0714F-4996-564A-8F8D-D36C11A206FE}"/>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0" name="Square">
                    <a:extLst>
                      <a:ext uri="{FF2B5EF4-FFF2-40B4-BE49-F238E27FC236}">
                        <a16:creationId xmlns:a16="http://schemas.microsoft.com/office/drawing/2014/main" id="{54CF6A24-5E16-A34F-8AEE-35A8D5D9A134}"/>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81" name="Square">
                    <a:extLst>
                      <a:ext uri="{FF2B5EF4-FFF2-40B4-BE49-F238E27FC236}">
                        <a16:creationId xmlns:a16="http://schemas.microsoft.com/office/drawing/2014/main" id="{4F06DCDF-269C-A34B-B0D3-BF564C8645B2}"/>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65" name="Group">
                  <a:extLst>
                    <a:ext uri="{FF2B5EF4-FFF2-40B4-BE49-F238E27FC236}">
                      <a16:creationId xmlns:a16="http://schemas.microsoft.com/office/drawing/2014/main" id="{73578E14-2409-A44C-A173-35B2327077BC}"/>
                    </a:ext>
                  </a:extLst>
                </p:cNvPr>
                <p:cNvGrpSpPr/>
                <p:nvPr/>
              </p:nvGrpSpPr>
              <p:grpSpPr>
                <a:xfrm>
                  <a:off x="0" y="1715633"/>
                  <a:ext cx="3109585" cy="107228"/>
                  <a:chOff x="0" y="0"/>
                  <a:chExt cx="3109584" cy="107227"/>
                </a:xfrm>
                <a:grpFill/>
              </p:grpSpPr>
              <p:sp>
                <p:nvSpPr>
                  <p:cNvPr id="66" name="Square">
                    <a:extLst>
                      <a:ext uri="{FF2B5EF4-FFF2-40B4-BE49-F238E27FC236}">
                        <a16:creationId xmlns:a16="http://schemas.microsoft.com/office/drawing/2014/main" id="{06145245-46D8-8A44-9C32-F78959FCD27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7" name="Square">
                    <a:extLst>
                      <a:ext uri="{FF2B5EF4-FFF2-40B4-BE49-F238E27FC236}">
                        <a16:creationId xmlns:a16="http://schemas.microsoft.com/office/drawing/2014/main" id="{F45A45DB-A7DE-DB4C-994F-BF641C4D88C9}"/>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8" name="Square">
                    <a:extLst>
                      <a:ext uri="{FF2B5EF4-FFF2-40B4-BE49-F238E27FC236}">
                        <a16:creationId xmlns:a16="http://schemas.microsoft.com/office/drawing/2014/main" id="{31EFB978-FA03-9347-824B-4A1C5E49D7D4}"/>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9" name="Square">
                    <a:extLst>
                      <a:ext uri="{FF2B5EF4-FFF2-40B4-BE49-F238E27FC236}">
                        <a16:creationId xmlns:a16="http://schemas.microsoft.com/office/drawing/2014/main" id="{DB6C26FF-BF77-694F-BA10-368B6E2A3A97}"/>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0" name="Square">
                    <a:extLst>
                      <a:ext uri="{FF2B5EF4-FFF2-40B4-BE49-F238E27FC236}">
                        <a16:creationId xmlns:a16="http://schemas.microsoft.com/office/drawing/2014/main" id="{F7BC3198-CF0A-2449-83F1-04C9AF0D106F}"/>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1" name="Square">
                    <a:extLst>
                      <a:ext uri="{FF2B5EF4-FFF2-40B4-BE49-F238E27FC236}">
                        <a16:creationId xmlns:a16="http://schemas.microsoft.com/office/drawing/2014/main" id="{EB18ED1C-99A1-944E-9F2F-51C4ACAD076F}"/>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2" name="Square">
                    <a:extLst>
                      <a:ext uri="{FF2B5EF4-FFF2-40B4-BE49-F238E27FC236}">
                        <a16:creationId xmlns:a16="http://schemas.microsoft.com/office/drawing/2014/main" id="{CAB1FE6B-A503-CC42-9992-49B89D4F6274}"/>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73" name="Square">
                    <a:extLst>
                      <a:ext uri="{FF2B5EF4-FFF2-40B4-BE49-F238E27FC236}">
                        <a16:creationId xmlns:a16="http://schemas.microsoft.com/office/drawing/2014/main" id="{40460678-5C51-3248-9F0F-CED5E6525015}"/>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nvGrpSpPr>
              <p:cNvPr id="13" name="Group">
                <a:extLst>
                  <a:ext uri="{FF2B5EF4-FFF2-40B4-BE49-F238E27FC236}">
                    <a16:creationId xmlns:a16="http://schemas.microsoft.com/office/drawing/2014/main" id="{00E3E422-26ED-864B-BF01-DEF98A4BE840}"/>
                  </a:ext>
                </a:extLst>
              </p:cNvPr>
              <p:cNvGrpSpPr/>
              <p:nvPr/>
            </p:nvGrpSpPr>
            <p:grpSpPr>
              <a:xfrm>
                <a:off x="3429782" y="0"/>
                <a:ext cx="3109586" cy="1822861"/>
                <a:chOff x="0" y="0"/>
                <a:chExt cx="3109584" cy="1822860"/>
              </a:xfrm>
              <a:grpFill/>
            </p:grpSpPr>
            <p:grpSp>
              <p:nvGrpSpPr>
                <p:cNvPr id="14" name="Group">
                  <a:extLst>
                    <a:ext uri="{FF2B5EF4-FFF2-40B4-BE49-F238E27FC236}">
                      <a16:creationId xmlns:a16="http://schemas.microsoft.com/office/drawing/2014/main" id="{5EDBD2F9-5A7E-A44B-88B6-9C3D417FA762}"/>
                    </a:ext>
                  </a:extLst>
                </p:cNvPr>
                <p:cNvGrpSpPr/>
                <p:nvPr/>
              </p:nvGrpSpPr>
              <p:grpSpPr>
                <a:xfrm>
                  <a:off x="0" y="0"/>
                  <a:ext cx="3109585" cy="107228"/>
                  <a:chOff x="0" y="0"/>
                  <a:chExt cx="3109584" cy="107227"/>
                </a:xfrm>
                <a:grpFill/>
              </p:grpSpPr>
              <p:sp>
                <p:nvSpPr>
                  <p:cNvPr id="53" name="Square">
                    <a:extLst>
                      <a:ext uri="{FF2B5EF4-FFF2-40B4-BE49-F238E27FC236}">
                        <a16:creationId xmlns:a16="http://schemas.microsoft.com/office/drawing/2014/main" id="{539BD4A0-5343-9147-9DA1-929A46836B2C}"/>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4" name="Square">
                    <a:extLst>
                      <a:ext uri="{FF2B5EF4-FFF2-40B4-BE49-F238E27FC236}">
                        <a16:creationId xmlns:a16="http://schemas.microsoft.com/office/drawing/2014/main" id="{0C4E2406-3F1C-B545-855F-BD51BB4D0935}"/>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5" name="Square">
                    <a:extLst>
                      <a:ext uri="{FF2B5EF4-FFF2-40B4-BE49-F238E27FC236}">
                        <a16:creationId xmlns:a16="http://schemas.microsoft.com/office/drawing/2014/main" id="{CDB41A54-6DEB-A54C-9035-7861AB91DBFD}"/>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6" name="Square">
                    <a:extLst>
                      <a:ext uri="{FF2B5EF4-FFF2-40B4-BE49-F238E27FC236}">
                        <a16:creationId xmlns:a16="http://schemas.microsoft.com/office/drawing/2014/main" id="{85E55AFF-2F54-8B4D-94B7-7D82F416E44B}"/>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7" name="Square">
                    <a:extLst>
                      <a:ext uri="{FF2B5EF4-FFF2-40B4-BE49-F238E27FC236}">
                        <a16:creationId xmlns:a16="http://schemas.microsoft.com/office/drawing/2014/main" id="{86B5224E-A0E3-F540-9F9E-C0B15A886234}"/>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8" name="Square">
                    <a:extLst>
                      <a:ext uri="{FF2B5EF4-FFF2-40B4-BE49-F238E27FC236}">
                        <a16:creationId xmlns:a16="http://schemas.microsoft.com/office/drawing/2014/main" id="{F96922A8-335A-9042-978B-C428DCFF37FD}"/>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9" name="Square">
                    <a:extLst>
                      <a:ext uri="{FF2B5EF4-FFF2-40B4-BE49-F238E27FC236}">
                        <a16:creationId xmlns:a16="http://schemas.microsoft.com/office/drawing/2014/main" id="{3FC77D99-32EF-B749-9EC7-9B3D378C1154}"/>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60" name="Square">
                    <a:extLst>
                      <a:ext uri="{FF2B5EF4-FFF2-40B4-BE49-F238E27FC236}">
                        <a16:creationId xmlns:a16="http://schemas.microsoft.com/office/drawing/2014/main" id="{DA33BFB8-B1EF-8342-BCDE-A3581F3DF8C4}"/>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5" name="Group">
                  <a:extLst>
                    <a:ext uri="{FF2B5EF4-FFF2-40B4-BE49-F238E27FC236}">
                      <a16:creationId xmlns:a16="http://schemas.microsoft.com/office/drawing/2014/main" id="{943DC6A1-C71D-B246-A16A-6794BE802A5E}"/>
                    </a:ext>
                  </a:extLst>
                </p:cNvPr>
                <p:cNvGrpSpPr/>
                <p:nvPr/>
              </p:nvGrpSpPr>
              <p:grpSpPr>
                <a:xfrm>
                  <a:off x="0" y="428908"/>
                  <a:ext cx="3109585" cy="107228"/>
                  <a:chOff x="0" y="0"/>
                  <a:chExt cx="3109584" cy="107227"/>
                </a:xfrm>
                <a:grpFill/>
              </p:grpSpPr>
              <p:sp>
                <p:nvSpPr>
                  <p:cNvPr id="45" name="Square">
                    <a:extLst>
                      <a:ext uri="{FF2B5EF4-FFF2-40B4-BE49-F238E27FC236}">
                        <a16:creationId xmlns:a16="http://schemas.microsoft.com/office/drawing/2014/main" id="{D63C93A7-DFC9-E244-9DFB-63B5F15A47E4}"/>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6" name="Square">
                    <a:extLst>
                      <a:ext uri="{FF2B5EF4-FFF2-40B4-BE49-F238E27FC236}">
                        <a16:creationId xmlns:a16="http://schemas.microsoft.com/office/drawing/2014/main" id="{0859A029-485E-7841-999F-0FABB6AA1964}"/>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7" name="Square">
                    <a:extLst>
                      <a:ext uri="{FF2B5EF4-FFF2-40B4-BE49-F238E27FC236}">
                        <a16:creationId xmlns:a16="http://schemas.microsoft.com/office/drawing/2014/main" id="{1BE0C59A-F54D-C940-A226-0954BB5AC1D2}"/>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8" name="Square">
                    <a:extLst>
                      <a:ext uri="{FF2B5EF4-FFF2-40B4-BE49-F238E27FC236}">
                        <a16:creationId xmlns:a16="http://schemas.microsoft.com/office/drawing/2014/main" id="{3643740D-3448-1241-8FCB-877CB86ED29B}"/>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9" name="Square">
                    <a:extLst>
                      <a:ext uri="{FF2B5EF4-FFF2-40B4-BE49-F238E27FC236}">
                        <a16:creationId xmlns:a16="http://schemas.microsoft.com/office/drawing/2014/main" id="{8533BE2E-FB40-DD41-85FF-74C31D9BE6E0}"/>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0" name="Square">
                    <a:extLst>
                      <a:ext uri="{FF2B5EF4-FFF2-40B4-BE49-F238E27FC236}">
                        <a16:creationId xmlns:a16="http://schemas.microsoft.com/office/drawing/2014/main" id="{8F956A7A-DCDF-E949-B3F3-AE674D96901C}"/>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1" name="Square">
                    <a:extLst>
                      <a:ext uri="{FF2B5EF4-FFF2-40B4-BE49-F238E27FC236}">
                        <a16:creationId xmlns:a16="http://schemas.microsoft.com/office/drawing/2014/main" id="{09C600D3-BA52-E540-9B0B-ACB021C60482}"/>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52" name="Square">
                    <a:extLst>
                      <a:ext uri="{FF2B5EF4-FFF2-40B4-BE49-F238E27FC236}">
                        <a16:creationId xmlns:a16="http://schemas.microsoft.com/office/drawing/2014/main" id="{80A2906F-2727-1A46-8C65-0B78538E7A27}"/>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6" name="Group">
                  <a:extLst>
                    <a:ext uri="{FF2B5EF4-FFF2-40B4-BE49-F238E27FC236}">
                      <a16:creationId xmlns:a16="http://schemas.microsoft.com/office/drawing/2014/main" id="{8F95E276-0C48-7648-8367-6DBF9B124C01}"/>
                    </a:ext>
                  </a:extLst>
                </p:cNvPr>
                <p:cNvGrpSpPr/>
                <p:nvPr/>
              </p:nvGrpSpPr>
              <p:grpSpPr>
                <a:xfrm>
                  <a:off x="0" y="857816"/>
                  <a:ext cx="3109585" cy="107228"/>
                  <a:chOff x="0" y="0"/>
                  <a:chExt cx="3109584" cy="107227"/>
                </a:xfrm>
                <a:grpFill/>
              </p:grpSpPr>
              <p:sp>
                <p:nvSpPr>
                  <p:cNvPr id="37" name="Square">
                    <a:extLst>
                      <a:ext uri="{FF2B5EF4-FFF2-40B4-BE49-F238E27FC236}">
                        <a16:creationId xmlns:a16="http://schemas.microsoft.com/office/drawing/2014/main" id="{8100EBA4-70EC-0F4C-84F9-ED6E4FF1FBCC}"/>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8" name="Square">
                    <a:extLst>
                      <a:ext uri="{FF2B5EF4-FFF2-40B4-BE49-F238E27FC236}">
                        <a16:creationId xmlns:a16="http://schemas.microsoft.com/office/drawing/2014/main" id="{1FF3A24D-B023-1944-8091-984778E0851E}"/>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9" name="Square">
                    <a:extLst>
                      <a:ext uri="{FF2B5EF4-FFF2-40B4-BE49-F238E27FC236}">
                        <a16:creationId xmlns:a16="http://schemas.microsoft.com/office/drawing/2014/main" id="{AD3366EE-80BF-BD41-91F9-73E8B544F392}"/>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0" name="Square">
                    <a:extLst>
                      <a:ext uri="{FF2B5EF4-FFF2-40B4-BE49-F238E27FC236}">
                        <a16:creationId xmlns:a16="http://schemas.microsoft.com/office/drawing/2014/main" id="{EDC2EBC0-5F9E-D745-A257-D585C2038DB9}"/>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1" name="Square">
                    <a:extLst>
                      <a:ext uri="{FF2B5EF4-FFF2-40B4-BE49-F238E27FC236}">
                        <a16:creationId xmlns:a16="http://schemas.microsoft.com/office/drawing/2014/main" id="{FDCC39F3-E95D-0643-8DF2-131F642CA00D}"/>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2" name="Square">
                    <a:extLst>
                      <a:ext uri="{FF2B5EF4-FFF2-40B4-BE49-F238E27FC236}">
                        <a16:creationId xmlns:a16="http://schemas.microsoft.com/office/drawing/2014/main" id="{11F225E2-6956-2C41-867B-9D000548891B}"/>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3" name="Square">
                    <a:extLst>
                      <a:ext uri="{FF2B5EF4-FFF2-40B4-BE49-F238E27FC236}">
                        <a16:creationId xmlns:a16="http://schemas.microsoft.com/office/drawing/2014/main" id="{72DACDCC-B029-B946-B02A-8DB7C877F73F}"/>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44" name="Square">
                    <a:extLst>
                      <a:ext uri="{FF2B5EF4-FFF2-40B4-BE49-F238E27FC236}">
                        <a16:creationId xmlns:a16="http://schemas.microsoft.com/office/drawing/2014/main" id="{6DA2F4CB-2536-3146-8A65-D7B721252D13}"/>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7" name="Group">
                  <a:extLst>
                    <a:ext uri="{FF2B5EF4-FFF2-40B4-BE49-F238E27FC236}">
                      <a16:creationId xmlns:a16="http://schemas.microsoft.com/office/drawing/2014/main" id="{1D042892-994C-9241-9725-AB7CF459CC26}"/>
                    </a:ext>
                  </a:extLst>
                </p:cNvPr>
                <p:cNvGrpSpPr/>
                <p:nvPr/>
              </p:nvGrpSpPr>
              <p:grpSpPr>
                <a:xfrm>
                  <a:off x="0" y="1286724"/>
                  <a:ext cx="3109585" cy="107228"/>
                  <a:chOff x="0" y="0"/>
                  <a:chExt cx="3109584" cy="107227"/>
                </a:xfrm>
                <a:grpFill/>
              </p:grpSpPr>
              <p:sp>
                <p:nvSpPr>
                  <p:cNvPr id="29" name="Square">
                    <a:extLst>
                      <a:ext uri="{FF2B5EF4-FFF2-40B4-BE49-F238E27FC236}">
                        <a16:creationId xmlns:a16="http://schemas.microsoft.com/office/drawing/2014/main" id="{BD14E01F-A1AF-B548-A7F6-2BFB442E15E0}"/>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0" name="Square">
                    <a:extLst>
                      <a:ext uri="{FF2B5EF4-FFF2-40B4-BE49-F238E27FC236}">
                        <a16:creationId xmlns:a16="http://schemas.microsoft.com/office/drawing/2014/main" id="{CC88BF1C-1497-6042-B41B-8DFBEBEE4AFE}"/>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1" name="Square">
                    <a:extLst>
                      <a:ext uri="{FF2B5EF4-FFF2-40B4-BE49-F238E27FC236}">
                        <a16:creationId xmlns:a16="http://schemas.microsoft.com/office/drawing/2014/main" id="{F6ABCF3C-27DE-154B-9220-7C773FE2B7BF}"/>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2" name="Square">
                    <a:extLst>
                      <a:ext uri="{FF2B5EF4-FFF2-40B4-BE49-F238E27FC236}">
                        <a16:creationId xmlns:a16="http://schemas.microsoft.com/office/drawing/2014/main" id="{8509A4A6-5AC8-6C4B-8A3D-4AC90F50DFB2}"/>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3" name="Square">
                    <a:extLst>
                      <a:ext uri="{FF2B5EF4-FFF2-40B4-BE49-F238E27FC236}">
                        <a16:creationId xmlns:a16="http://schemas.microsoft.com/office/drawing/2014/main" id="{9815BD75-4CEC-404F-9BE1-EEB88333467B}"/>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4" name="Square">
                    <a:extLst>
                      <a:ext uri="{FF2B5EF4-FFF2-40B4-BE49-F238E27FC236}">
                        <a16:creationId xmlns:a16="http://schemas.microsoft.com/office/drawing/2014/main" id="{087622FD-1F78-1B4A-B662-24FA303413A9}"/>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5" name="Square">
                    <a:extLst>
                      <a:ext uri="{FF2B5EF4-FFF2-40B4-BE49-F238E27FC236}">
                        <a16:creationId xmlns:a16="http://schemas.microsoft.com/office/drawing/2014/main" id="{F78F9AD1-5573-6744-9154-024205D57DE1}"/>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36" name="Square">
                    <a:extLst>
                      <a:ext uri="{FF2B5EF4-FFF2-40B4-BE49-F238E27FC236}">
                        <a16:creationId xmlns:a16="http://schemas.microsoft.com/office/drawing/2014/main" id="{77810A33-BDD7-1C47-9205-73DE28A4A85F}"/>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nvGrpSpPr>
                <p:cNvPr id="18" name="Group">
                  <a:extLst>
                    <a:ext uri="{FF2B5EF4-FFF2-40B4-BE49-F238E27FC236}">
                      <a16:creationId xmlns:a16="http://schemas.microsoft.com/office/drawing/2014/main" id="{82C1B01B-E91C-D94A-B90E-ADF9408A3A0F}"/>
                    </a:ext>
                  </a:extLst>
                </p:cNvPr>
                <p:cNvGrpSpPr/>
                <p:nvPr/>
              </p:nvGrpSpPr>
              <p:grpSpPr>
                <a:xfrm>
                  <a:off x="0" y="1715633"/>
                  <a:ext cx="3109585" cy="107228"/>
                  <a:chOff x="0" y="0"/>
                  <a:chExt cx="3109584" cy="107227"/>
                </a:xfrm>
                <a:grpFill/>
              </p:grpSpPr>
              <p:sp>
                <p:nvSpPr>
                  <p:cNvPr id="19" name="Square">
                    <a:extLst>
                      <a:ext uri="{FF2B5EF4-FFF2-40B4-BE49-F238E27FC236}">
                        <a16:creationId xmlns:a16="http://schemas.microsoft.com/office/drawing/2014/main" id="{3786AE5A-EA21-084B-8C27-EF0D01E45E4E}"/>
                      </a:ext>
                    </a:extLst>
                  </p:cNvPr>
                  <p:cNvSpPr/>
                  <p:nvPr/>
                </p:nvSpPr>
                <p:spPr>
                  <a:xfrm>
                    <a:off x="0"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0" name="Square">
                    <a:extLst>
                      <a:ext uri="{FF2B5EF4-FFF2-40B4-BE49-F238E27FC236}">
                        <a16:creationId xmlns:a16="http://schemas.microsoft.com/office/drawing/2014/main" id="{01C61220-4BA8-CD42-86EC-1644DDD0E23A}"/>
                      </a:ext>
                    </a:extLst>
                  </p:cNvPr>
                  <p:cNvSpPr/>
                  <p:nvPr/>
                </p:nvSpPr>
                <p:spPr>
                  <a:xfrm>
                    <a:off x="857816"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1" name="Square">
                    <a:extLst>
                      <a:ext uri="{FF2B5EF4-FFF2-40B4-BE49-F238E27FC236}">
                        <a16:creationId xmlns:a16="http://schemas.microsoft.com/office/drawing/2014/main" id="{6953E903-27B5-FA46-BB29-8DC61AC62CC7}"/>
                      </a:ext>
                    </a:extLst>
                  </p:cNvPr>
                  <p:cNvSpPr/>
                  <p:nvPr/>
                </p:nvSpPr>
                <p:spPr>
                  <a:xfrm>
                    <a:off x="1286724"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2" name="Square">
                    <a:extLst>
                      <a:ext uri="{FF2B5EF4-FFF2-40B4-BE49-F238E27FC236}">
                        <a16:creationId xmlns:a16="http://schemas.microsoft.com/office/drawing/2014/main" id="{ACB00606-DA23-6440-B73C-27F098DE3EF3}"/>
                      </a:ext>
                    </a:extLst>
                  </p:cNvPr>
                  <p:cNvSpPr/>
                  <p:nvPr/>
                </p:nvSpPr>
                <p:spPr>
                  <a:xfrm>
                    <a:off x="1715633"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3" name="Square">
                    <a:extLst>
                      <a:ext uri="{FF2B5EF4-FFF2-40B4-BE49-F238E27FC236}">
                        <a16:creationId xmlns:a16="http://schemas.microsoft.com/office/drawing/2014/main" id="{45C4EEFC-4F56-3549-B19F-7D570E760E47}"/>
                      </a:ext>
                    </a:extLst>
                  </p:cNvPr>
                  <p:cNvSpPr/>
                  <p:nvPr/>
                </p:nvSpPr>
                <p:spPr>
                  <a:xfrm>
                    <a:off x="428908"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4" name="Square">
                    <a:extLst>
                      <a:ext uri="{FF2B5EF4-FFF2-40B4-BE49-F238E27FC236}">
                        <a16:creationId xmlns:a16="http://schemas.microsoft.com/office/drawing/2014/main" id="{AE9E17B3-44A5-374B-9FB9-6AEE779DBB2E}"/>
                      </a:ext>
                    </a:extLst>
                  </p:cNvPr>
                  <p:cNvSpPr/>
                  <p:nvPr/>
                </p:nvSpPr>
                <p:spPr>
                  <a:xfrm>
                    <a:off x="2144541"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7" name="Square">
                    <a:extLst>
                      <a:ext uri="{FF2B5EF4-FFF2-40B4-BE49-F238E27FC236}">
                        <a16:creationId xmlns:a16="http://schemas.microsoft.com/office/drawing/2014/main" id="{FE41B383-2D35-A647-B80D-7E7FCD9B5CAD}"/>
                      </a:ext>
                    </a:extLst>
                  </p:cNvPr>
                  <p:cNvSpPr/>
                  <p:nvPr/>
                </p:nvSpPr>
                <p:spPr>
                  <a:xfrm>
                    <a:off x="2573449"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sp>
                <p:nvSpPr>
                  <p:cNvPr id="28" name="Square">
                    <a:extLst>
                      <a:ext uri="{FF2B5EF4-FFF2-40B4-BE49-F238E27FC236}">
                        <a16:creationId xmlns:a16="http://schemas.microsoft.com/office/drawing/2014/main" id="{3663C2B8-FE49-EA42-B662-4677C920A3F0}"/>
                      </a:ext>
                    </a:extLst>
                  </p:cNvPr>
                  <p:cNvSpPr/>
                  <p:nvPr/>
                </p:nvSpPr>
                <p:spPr>
                  <a:xfrm>
                    <a:off x="3002357" y="0"/>
                    <a:ext cx="107228" cy="107228"/>
                  </a:xfrm>
                  <a:prstGeom prst="rect">
                    <a:avLst/>
                  </a:prstGeom>
                  <a:grpFill/>
                  <a:ln w="12700" cap="flat">
                    <a:noFill/>
                    <a:miter lim="400000"/>
                  </a:ln>
                  <a:effectLst/>
                </p:spPr>
                <p:txBody>
                  <a:bodyPr wrap="square" lIns="91439" tIns="91439" rIns="91439" bIns="91439" numCol="1" anchor="ctr">
                    <a:noAutofit/>
                  </a:bodyPr>
                  <a:lstStyle/>
                  <a:p>
                    <a:endParaRPr sz="900"/>
                  </a:p>
                </p:txBody>
              </p:sp>
            </p:grpSp>
          </p:grpSp>
        </p:grpSp>
      </p:gr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11333579" cy="536559"/>
          </a:xfrm>
        </p:spPr>
        <p:txBody>
          <a:bodyPr lIns="0" tIns="0" rIns="0" bIns="0" anchor="t">
            <a:noAutofit/>
          </a:bodyPr>
          <a:lstStyle>
            <a:lvl1pPr algn="l">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5450" y="1329315"/>
            <a:ext cx="11333579" cy="1133186"/>
          </a:xfrm>
        </p:spPr>
        <p:txBody>
          <a:bodyPr lIns="0" tIns="0" rIns="0" bIns="0">
            <a:noAutofit/>
          </a:bodyPr>
          <a:lstStyle>
            <a:lvl1pPr>
              <a:lnSpc>
                <a:spcPct val="100000"/>
              </a:lnSpc>
              <a:defRPr sz="2400">
                <a:solidFill>
                  <a:schemeClr val="bg1"/>
                </a:solidFill>
              </a:defRPr>
            </a:lvl1pPr>
            <a:lvl2pPr>
              <a:lnSpc>
                <a:spcPct val="100000"/>
              </a:lnSpc>
              <a:defRPr sz="2400">
                <a:solidFill>
                  <a:schemeClr val="accent2"/>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Rectangle">
            <a:extLst>
              <a:ext uri="{FF2B5EF4-FFF2-40B4-BE49-F238E27FC236}">
                <a16:creationId xmlns:a16="http://schemas.microsoft.com/office/drawing/2014/main" id="{9C219BF5-33B2-7942-B2F8-57089E3F1A45}"/>
              </a:ext>
            </a:extLst>
          </p:cNvPr>
          <p:cNvSpPr/>
          <p:nvPr userDrawn="1"/>
        </p:nvSpPr>
        <p:spPr>
          <a:xfrm>
            <a:off x="432000" y="815440"/>
            <a:ext cx="1721444" cy="61309"/>
          </a:xfrm>
          <a:prstGeom prst="rect">
            <a:avLst/>
          </a:prstGeom>
          <a:solidFill>
            <a:schemeClr val="bg1"/>
          </a:solidFill>
          <a:ln w="12700">
            <a:miter lim="400000"/>
          </a:ln>
        </p:spPr>
        <p:txBody>
          <a:bodyPr tIns="45720" bIns="45720" anchor="ctr"/>
          <a:lstStyle/>
          <a:p>
            <a:endParaRPr sz="900"/>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4"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3899204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ark backgroun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11333579" cy="536559"/>
          </a:xfrm>
        </p:spPr>
        <p:txBody>
          <a:bodyPr lIns="0" tIns="0" rIns="0" bIns="0" anchor="t">
            <a:noAutofit/>
          </a:bodyPr>
          <a:lstStyle>
            <a:lvl1pPr algn="l">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3863" y="1322388"/>
            <a:ext cx="11333579" cy="820420"/>
          </a:xfrm>
        </p:spPr>
        <p:txBody>
          <a:bodyPr lIns="0" tIns="0" rIns="0" bIns="0">
            <a:noAutofit/>
          </a:bodyPr>
          <a:lstStyle>
            <a:lvl1pPr>
              <a:lnSpc>
                <a:spcPct val="100000"/>
              </a:lnSpc>
              <a:defRPr sz="2400">
                <a:solidFill>
                  <a:schemeClr val="bg1"/>
                </a:solidFill>
              </a:defRPr>
            </a:lvl1pPr>
            <a:lvl2pPr>
              <a:lnSpc>
                <a:spcPct val="100000"/>
              </a:lnSpc>
              <a:defRPr sz="2400">
                <a:solidFill>
                  <a:schemeClr val="accent2"/>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Rectangle">
            <a:extLst>
              <a:ext uri="{FF2B5EF4-FFF2-40B4-BE49-F238E27FC236}">
                <a16:creationId xmlns:a16="http://schemas.microsoft.com/office/drawing/2014/main" id="{9C219BF5-33B2-7942-B2F8-57089E3F1A45}"/>
              </a:ext>
            </a:extLst>
          </p:cNvPr>
          <p:cNvSpPr/>
          <p:nvPr userDrawn="1"/>
        </p:nvSpPr>
        <p:spPr>
          <a:xfrm>
            <a:off x="432000" y="815440"/>
            <a:ext cx="1721444" cy="61309"/>
          </a:xfrm>
          <a:prstGeom prst="rect">
            <a:avLst/>
          </a:prstGeom>
          <a:solidFill>
            <a:schemeClr val="bg1"/>
          </a:solidFill>
          <a:ln w="12700">
            <a:miter lim="400000"/>
          </a:ln>
        </p:spPr>
        <p:txBody>
          <a:bodyPr tIns="45720" bIns="45720" anchor="ctr"/>
          <a:lstStyle/>
          <a:p>
            <a:endParaRPr sz="900"/>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1385340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rk backgroun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4140000" cy="2221638"/>
          </a:xfrm>
        </p:spPr>
        <p:txBody>
          <a:bodyPr lIns="0" tIns="0" rIns="0" bIns="0" anchor="t">
            <a:noAutofit/>
          </a:bodyPr>
          <a:lstStyle>
            <a:lvl1pPr algn="l">
              <a:defRPr sz="3000" b="1">
                <a:solidFill>
                  <a:schemeClr val="accent2"/>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solidFill>
                  <a:schemeClr val="accent2">
                    <a:lumMod val="60000"/>
                    <a:lumOff val="40000"/>
                  </a:schemeClr>
                </a:solidFill>
              </a:defRPr>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3863" y="3429000"/>
            <a:ext cx="4140000" cy="820420"/>
          </a:xfrm>
        </p:spPr>
        <p:txBody>
          <a:bodyPr lIns="0" tIns="0" rIns="0" bIns="0">
            <a:noAutofit/>
          </a:bodyPr>
          <a:lstStyle>
            <a:lvl1pPr>
              <a:lnSpc>
                <a:spcPct val="100000"/>
              </a:lnSpc>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783270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Dark backgroun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9211" y="265530"/>
            <a:ext cx="4140000" cy="2221638"/>
          </a:xfrm>
        </p:spPr>
        <p:txBody>
          <a:bodyPr lIns="0" tIns="0" rIns="0" bIns="0" anchor="t">
            <a:noAutofit/>
          </a:bodyPr>
          <a:lstStyle>
            <a:lvl1pPr algn="l">
              <a:defRPr sz="3000" b="1">
                <a:solidFill>
                  <a:schemeClr val="accent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solidFill>
                  <a:schemeClr val="accent1">
                    <a:lumMod val="60000"/>
                    <a:lumOff val="40000"/>
                  </a:schemeClr>
                </a:solidFill>
              </a:defRPr>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3863" y="3429000"/>
            <a:ext cx="4140000" cy="820420"/>
          </a:xfrm>
        </p:spPr>
        <p:txBody>
          <a:bodyPr lIns="0" tIns="0" rIns="0" bIns="0">
            <a:noAutofit/>
          </a:bodyPr>
          <a:lstStyle>
            <a:lvl1pPr>
              <a:lnSpc>
                <a:spcPct val="100000"/>
              </a:lnSpc>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02C36CF-76AE-2E40-BA80-B5065F98A25C}"/>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425108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lined title_two column">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95554E01-2358-4707-B1CC-78E236AB6243}"/>
              </a:ext>
            </a:extLst>
          </p:cNvPr>
          <p:cNvSpPr>
            <a:spLocks noGrp="1"/>
          </p:cNvSpPr>
          <p:nvPr>
            <p:ph type="title"/>
          </p:nvPr>
        </p:nvSpPr>
        <p:spPr>
          <a:xfrm>
            <a:off x="504826" y="473643"/>
            <a:ext cx="11077575" cy="495486"/>
          </a:xfrm>
          <a:prstGeom prst="rect">
            <a:avLst/>
          </a:prstGeom>
        </p:spPr>
        <p:txBody>
          <a:bodyPr anchor="ctr">
            <a:noAutofit/>
          </a:bodyPr>
          <a:lstStyle>
            <a:lvl1pPr algn="l">
              <a:defRPr sz="2800" b="1" i="0">
                <a:solidFill>
                  <a:schemeClr val="tx1"/>
                </a:solidFill>
                <a:latin typeface="+mn-lt"/>
                <a:ea typeface="Franklin Gothic Book" charset="0"/>
                <a:cs typeface="Franklin Gothic Book" charset="0"/>
              </a:defRPr>
            </a:lvl1pPr>
          </a:lstStyle>
          <a:p>
            <a:r>
              <a:rPr lang="en-US"/>
              <a:t>Click to edit Master title style</a:t>
            </a:r>
          </a:p>
        </p:txBody>
      </p:sp>
      <p:sp>
        <p:nvSpPr>
          <p:cNvPr id="9" name="Content Placeholder 2">
            <a:extLst>
              <a:ext uri="{FF2B5EF4-FFF2-40B4-BE49-F238E27FC236}">
                <a16:creationId xmlns:a16="http://schemas.microsoft.com/office/drawing/2014/main" id="{EB702005-675F-4318-B38E-F5E13EC5AD72}"/>
              </a:ext>
            </a:extLst>
          </p:cNvPr>
          <p:cNvSpPr>
            <a:spLocks noGrp="1"/>
          </p:cNvSpPr>
          <p:nvPr>
            <p:ph sz="half" idx="1"/>
          </p:nvPr>
        </p:nvSpPr>
        <p:spPr>
          <a:xfrm>
            <a:off x="613317" y="1224433"/>
            <a:ext cx="5406483" cy="4952530"/>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sp>
        <p:nvSpPr>
          <p:cNvPr id="11" name="Content Placeholder 3">
            <a:extLst>
              <a:ext uri="{FF2B5EF4-FFF2-40B4-BE49-F238E27FC236}">
                <a16:creationId xmlns:a16="http://schemas.microsoft.com/office/drawing/2014/main" id="{790726DD-62CA-47DB-AD50-B773C8F66B9F}"/>
              </a:ext>
            </a:extLst>
          </p:cNvPr>
          <p:cNvSpPr>
            <a:spLocks noGrp="1"/>
          </p:cNvSpPr>
          <p:nvPr>
            <p:ph sz="half" idx="2"/>
          </p:nvPr>
        </p:nvSpPr>
        <p:spPr>
          <a:xfrm>
            <a:off x="6172200" y="1224433"/>
            <a:ext cx="5425068" cy="4952530"/>
          </a:xfrm>
          <a:prstGeom prst="rect">
            <a:avLst/>
          </a:prstGeom>
        </p:spPr>
        <p:txBody>
          <a:bodyPr vert="horz" lIns="91440" tIns="45720" rIns="91440" bIns="45720" rtlCol="0">
            <a:normAutofit/>
          </a:bodyPr>
          <a:lstStyle>
            <a:lvl1pPr>
              <a:spcBef>
                <a:spcPts val="0"/>
              </a:spcBef>
              <a:defRPr lang="en-US" sz="1600"/>
            </a:lvl1pPr>
            <a:lvl2pPr>
              <a:spcBef>
                <a:spcPts val="0"/>
              </a:spcBef>
              <a:defRPr lang="en-US" sz="1600"/>
            </a:lvl2pPr>
            <a:lvl3pPr>
              <a:spcBef>
                <a:spcPts val="0"/>
              </a:spcBef>
              <a:defRPr lang="en-US" sz="1600"/>
            </a:lvl3pPr>
            <a:lvl4pPr>
              <a:spcBef>
                <a:spcPts val="0"/>
              </a:spcBef>
              <a:defRPr lang="en-US" sz="1600"/>
            </a:lvl4pPr>
            <a:lvl5pPr>
              <a:spcBef>
                <a:spcPts val="0"/>
              </a:spcBef>
              <a:defRPr lang="en-US" sz="1600"/>
            </a:lvl5pPr>
          </a:lstStyle>
          <a:p>
            <a:pPr lvl="0">
              <a:lnSpc>
                <a:spcPct val="114000"/>
              </a:lnSpc>
            </a:pPr>
            <a:r>
              <a:rPr lang="en-US"/>
              <a:t>Edit Master text styles</a:t>
            </a:r>
          </a:p>
          <a:p>
            <a:pPr lvl="1">
              <a:lnSpc>
                <a:spcPct val="114000"/>
              </a:lnSpc>
            </a:pPr>
            <a:r>
              <a:rPr lang="en-US"/>
              <a:t>Second level</a:t>
            </a:r>
          </a:p>
          <a:p>
            <a:pPr lvl="2">
              <a:lnSpc>
                <a:spcPct val="114000"/>
              </a:lnSpc>
            </a:pPr>
            <a:r>
              <a:rPr lang="en-US"/>
              <a:t>Third level</a:t>
            </a:r>
          </a:p>
          <a:p>
            <a:pPr lvl="3">
              <a:lnSpc>
                <a:spcPct val="114000"/>
              </a:lnSpc>
            </a:pPr>
            <a:r>
              <a:rPr lang="en-US"/>
              <a:t>Fourth level</a:t>
            </a:r>
          </a:p>
          <a:p>
            <a:pPr lvl="4">
              <a:lnSpc>
                <a:spcPct val="114000"/>
              </a:lnSpc>
            </a:pPr>
            <a:r>
              <a:rPr lang="en-US"/>
              <a:t>Fifth level</a:t>
            </a:r>
          </a:p>
        </p:txBody>
      </p:sp>
      <p:cxnSp>
        <p:nvCxnSpPr>
          <p:cNvPr id="12" name="Straight Connector 11">
            <a:extLst>
              <a:ext uri="{FF2B5EF4-FFF2-40B4-BE49-F238E27FC236}">
                <a16:creationId xmlns:a16="http://schemas.microsoft.com/office/drawing/2014/main" id="{BE17D11F-A4FF-40C6-A33A-43B622EED061}"/>
              </a:ext>
            </a:extLst>
          </p:cNvPr>
          <p:cNvCxnSpPr>
            <a:cxnSpLocks/>
          </p:cNvCxnSpPr>
          <p:nvPr userDrawn="1"/>
        </p:nvCxnSpPr>
        <p:spPr>
          <a:xfrm>
            <a:off x="609601" y="1074499"/>
            <a:ext cx="691243" cy="0"/>
          </a:xfrm>
          <a:prstGeom prst="line">
            <a:avLst/>
          </a:prstGeom>
          <a:ln w="381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937252B-F541-4C10-9BA7-4CDE827C72C2}"/>
              </a:ext>
            </a:extLst>
          </p:cNvPr>
          <p:cNvSpPr>
            <a:spLocks noGrp="1"/>
          </p:cNvSpPr>
          <p:nvPr>
            <p:ph type="ftr" sz="quarter" idx="10"/>
          </p:nvPr>
        </p:nvSpPr>
        <p:spPr/>
        <p:txBody>
          <a:bodyPr/>
          <a:lstStyle/>
          <a:p>
            <a:pPr>
              <a:lnSpc>
                <a:spcPct val="80000"/>
              </a:lnSpc>
            </a:pPr>
            <a:endParaRPr lang="en-US">
              <a:ea typeface="Franklin Gothic Book" charset="0"/>
              <a:cs typeface="Franklin Gothic Book" charset="0"/>
            </a:endParaRPr>
          </a:p>
        </p:txBody>
      </p:sp>
      <p:sp>
        <p:nvSpPr>
          <p:cNvPr id="5" name="Slide Number Placeholder 4">
            <a:extLst>
              <a:ext uri="{FF2B5EF4-FFF2-40B4-BE49-F238E27FC236}">
                <a16:creationId xmlns:a16="http://schemas.microsoft.com/office/drawing/2014/main" id="{B16AFD18-41B9-4933-9369-FF3CA3844D47}"/>
              </a:ext>
            </a:extLst>
          </p:cNvPr>
          <p:cNvSpPr>
            <a:spLocks noGrp="1"/>
          </p:cNvSpPr>
          <p:nvPr>
            <p:ph type="sldNum" sz="quarter" idx="11"/>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10294153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ogos 6x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sp>
        <p:nvSpPr>
          <p:cNvPr id="14" name="Straight Connector 28">
            <a:extLst>
              <a:ext uri="{FF2B5EF4-FFF2-40B4-BE49-F238E27FC236}">
                <a16:creationId xmlns:a16="http://schemas.microsoft.com/office/drawing/2014/main" id="{EF7CD1A7-5DAC-6B4F-98BD-80C1F4AF56FD}"/>
              </a:ext>
            </a:extLst>
          </p:cNvPr>
          <p:cNvSpPr/>
          <p:nvPr userDrawn="1"/>
        </p:nvSpPr>
        <p:spPr>
          <a:xfrm>
            <a:off x="425450" y="31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5" name="Straight Connector 28">
            <a:extLst>
              <a:ext uri="{FF2B5EF4-FFF2-40B4-BE49-F238E27FC236}">
                <a16:creationId xmlns:a16="http://schemas.microsoft.com/office/drawing/2014/main" id="{AD9A1976-88CF-9343-9AB1-A5E0A2BF2CA9}"/>
              </a:ext>
            </a:extLst>
          </p:cNvPr>
          <p:cNvSpPr/>
          <p:nvPr userDrawn="1"/>
        </p:nvSpPr>
        <p:spPr>
          <a:xfrm>
            <a:off x="425450" y="22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6" name="Straight Connector 28">
            <a:extLst>
              <a:ext uri="{FF2B5EF4-FFF2-40B4-BE49-F238E27FC236}">
                <a16:creationId xmlns:a16="http://schemas.microsoft.com/office/drawing/2014/main" id="{8E5B677A-F550-834C-95C1-B23DFA00D748}"/>
              </a:ext>
            </a:extLst>
          </p:cNvPr>
          <p:cNvSpPr/>
          <p:nvPr userDrawn="1"/>
        </p:nvSpPr>
        <p:spPr>
          <a:xfrm>
            <a:off x="425450" y="40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7" name="Straight Connector 28">
            <a:extLst>
              <a:ext uri="{FF2B5EF4-FFF2-40B4-BE49-F238E27FC236}">
                <a16:creationId xmlns:a16="http://schemas.microsoft.com/office/drawing/2014/main" id="{2C480D2F-4944-CD4C-ACDB-26E997F1F514}"/>
              </a:ext>
            </a:extLst>
          </p:cNvPr>
          <p:cNvSpPr/>
          <p:nvPr userDrawn="1"/>
        </p:nvSpPr>
        <p:spPr>
          <a:xfrm>
            <a:off x="425450" y="4916589"/>
            <a:ext cx="11333579" cy="0"/>
          </a:xfrm>
          <a:prstGeom prst="line">
            <a:avLst/>
          </a:prstGeom>
          <a:ln w="38100" cap="rnd">
            <a:solidFill>
              <a:srgbClr val="2B4051"/>
            </a:solidFill>
            <a:custDash>
              <a:ds d="100000" sp="200000"/>
            </a:custDash>
          </a:ln>
        </p:spPr>
        <p:txBody>
          <a:bodyPr tIns="45720" bIns="45720"/>
          <a:lstStyle/>
          <a:p>
            <a:endParaRPr sz="900"/>
          </a:p>
        </p:txBody>
      </p:sp>
      <p:sp>
        <p:nvSpPr>
          <p:cNvPr id="18" name="Straight Connector 28">
            <a:extLst>
              <a:ext uri="{FF2B5EF4-FFF2-40B4-BE49-F238E27FC236}">
                <a16:creationId xmlns:a16="http://schemas.microsoft.com/office/drawing/2014/main" id="{334795EE-537A-5D4B-AAD3-B1DC3D0F7FB5}"/>
              </a:ext>
            </a:extLst>
          </p:cNvPr>
          <p:cNvSpPr/>
          <p:nvPr userDrawn="1"/>
        </p:nvSpPr>
        <p:spPr>
          <a:xfrm rot="5400000">
            <a:off x="638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9" name="Straight Connector 28">
            <a:extLst>
              <a:ext uri="{FF2B5EF4-FFF2-40B4-BE49-F238E27FC236}">
                <a16:creationId xmlns:a16="http://schemas.microsoft.com/office/drawing/2014/main" id="{94171DD9-8045-7948-8AAA-F9361CC26192}"/>
              </a:ext>
            </a:extLst>
          </p:cNvPr>
          <p:cNvSpPr/>
          <p:nvPr userDrawn="1"/>
        </p:nvSpPr>
        <p:spPr>
          <a:xfrm rot="5400000">
            <a:off x="193113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0" name="Straight Connector 28">
            <a:extLst>
              <a:ext uri="{FF2B5EF4-FFF2-40B4-BE49-F238E27FC236}">
                <a16:creationId xmlns:a16="http://schemas.microsoft.com/office/drawing/2014/main" id="{A4DCECDB-0B73-964F-97C4-499D25B72155}"/>
              </a:ext>
            </a:extLst>
          </p:cNvPr>
          <p:cNvSpPr/>
          <p:nvPr userDrawn="1"/>
        </p:nvSpPr>
        <p:spPr>
          <a:xfrm rot="5400000">
            <a:off x="385220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1" name="Straight Connector 28">
            <a:extLst>
              <a:ext uri="{FF2B5EF4-FFF2-40B4-BE49-F238E27FC236}">
                <a16:creationId xmlns:a16="http://schemas.microsoft.com/office/drawing/2014/main" id="{CE1DB5FF-8ACD-FE43-A3A6-F91D35B006D4}"/>
              </a:ext>
            </a:extLst>
          </p:cNvPr>
          <p:cNvSpPr/>
          <p:nvPr userDrawn="1"/>
        </p:nvSpPr>
        <p:spPr>
          <a:xfrm rot="5400000">
            <a:off x="5776772"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2" name="Straight Connector 28">
            <a:extLst>
              <a:ext uri="{FF2B5EF4-FFF2-40B4-BE49-F238E27FC236}">
                <a16:creationId xmlns:a16="http://schemas.microsoft.com/office/drawing/2014/main" id="{9197881C-D905-1D40-8B27-04B2AB720CAF}"/>
              </a:ext>
            </a:extLst>
          </p:cNvPr>
          <p:cNvSpPr/>
          <p:nvPr userDrawn="1"/>
        </p:nvSpPr>
        <p:spPr>
          <a:xfrm rot="5400000" flipV="1">
            <a:off x="7722310" y="3566588"/>
            <a:ext cx="4500000" cy="0"/>
          </a:xfrm>
          <a:prstGeom prst="line">
            <a:avLst/>
          </a:prstGeom>
          <a:ln w="38100" cap="rnd">
            <a:solidFill>
              <a:srgbClr val="2B4051"/>
            </a:solidFill>
            <a:custDash>
              <a:ds d="100000" sp="200000"/>
            </a:custDash>
          </a:ln>
        </p:spPr>
        <p:txBody>
          <a:bodyPr tIns="45720" bIns="45720"/>
          <a:lstStyle/>
          <a:p>
            <a:endParaRPr sz="900"/>
          </a:p>
        </p:txBody>
      </p:sp>
    </p:spTree>
    <p:extLst>
      <p:ext uri="{BB962C8B-B14F-4D97-AF65-F5344CB8AC3E}">
        <p14:creationId xmlns:p14="http://schemas.microsoft.com/office/powerpoint/2010/main" val="13909146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s 5x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sp>
        <p:nvSpPr>
          <p:cNvPr id="14" name="Straight Connector 28">
            <a:extLst>
              <a:ext uri="{FF2B5EF4-FFF2-40B4-BE49-F238E27FC236}">
                <a16:creationId xmlns:a16="http://schemas.microsoft.com/office/drawing/2014/main" id="{F60243ED-5CAB-0C44-9CEB-837D88ED1C30}"/>
              </a:ext>
            </a:extLst>
          </p:cNvPr>
          <p:cNvSpPr/>
          <p:nvPr userDrawn="1"/>
        </p:nvSpPr>
        <p:spPr>
          <a:xfrm>
            <a:off x="425450" y="2441588"/>
            <a:ext cx="11333579" cy="0"/>
          </a:xfrm>
          <a:prstGeom prst="line">
            <a:avLst/>
          </a:prstGeom>
          <a:ln w="38100" cap="rnd">
            <a:solidFill>
              <a:srgbClr val="2B4051"/>
            </a:solidFill>
            <a:custDash>
              <a:ds d="100000" sp="200000"/>
            </a:custDash>
          </a:ln>
        </p:spPr>
        <p:txBody>
          <a:bodyPr tIns="45720" bIns="45720"/>
          <a:lstStyle/>
          <a:p>
            <a:endParaRPr sz="900"/>
          </a:p>
        </p:txBody>
      </p:sp>
      <p:sp>
        <p:nvSpPr>
          <p:cNvPr id="15" name="Straight Connector 28">
            <a:extLst>
              <a:ext uri="{FF2B5EF4-FFF2-40B4-BE49-F238E27FC236}">
                <a16:creationId xmlns:a16="http://schemas.microsoft.com/office/drawing/2014/main" id="{488B26A6-79D1-4D45-8DEA-D93408AB29A2}"/>
              </a:ext>
            </a:extLst>
          </p:cNvPr>
          <p:cNvSpPr/>
          <p:nvPr userDrawn="1"/>
        </p:nvSpPr>
        <p:spPr>
          <a:xfrm>
            <a:off x="425450" y="3566588"/>
            <a:ext cx="11333579" cy="0"/>
          </a:xfrm>
          <a:prstGeom prst="line">
            <a:avLst/>
          </a:prstGeom>
          <a:ln w="38100" cap="rnd">
            <a:solidFill>
              <a:srgbClr val="2B4051"/>
            </a:solidFill>
            <a:custDash>
              <a:ds d="100000" sp="200000"/>
            </a:custDash>
          </a:ln>
        </p:spPr>
        <p:txBody>
          <a:bodyPr tIns="45720" bIns="45720"/>
          <a:lstStyle/>
          <a:p>
            <a:endParaRPr sz="900"/>
          </a:p>
        </p:txBody>
      </p:sp>
      <p:sp>
        <p:nvSpPr>
          <p:cNvPr id="16" name="Straight Connector 28">
            <a:extLst>
              <a:ext uri="{FF2B5EF4-FFF2-40B4-BE49-F238E27FC236}">
                <a16:creationId xmlns:a16="http://schemas.microsoft.com/office/drawing/2014/main" id="{7DE3B51D-797A-6D4B-9AF4-9ABF6B17B33F}"/>
              </a:ext>
            </a:extLst>
          </p:cNvPr>
          <p:cNvSpPr/>
          <p:nvPr userDrawn="1"/>
        </p:nvSpPr>
        <p:spPr>
          <a:xfrm>
            <a:off x="425450" y="4691588"/>
            <a:ext cx="11333579" cy="0"/>
          </a:xfrm>
          <a:prstGeom prst="line">
            <a:avLst/>
          </a:prstGeom>
          <a:ln w="38100" cap="rnd">
            <a:solidFill>
              <a:srgbClr val="2B4051"/>
            </a:solidFill>
            <a:custDash>
              <a:ds d="100000" sp="200000"/>
            </a:custDash>
          </a:ln>
        </p:spPr>
        <p:txBody>
          <a:bodyPr tIns="45720" bIns="45720"/>
          <a:lstStyle/>
          <a:p>
            <a:endParaRPr sz="900"/>
          </a:p>
        </p:txBody>
      </p:sp>
      <p:sp>
        <p:nvSpPr>
          <p:cNvPr id="17" name="Straight Connector 28">
            <a:extLst>
              <a:ext uri="{FF2B5EF4-FFF2-40B4-BE49-F238E27FC236}">
                <a16:creationId xmlns:a16="http://schemas.microsoft.com/office/drawing/2014/main" id="{64BC4CAC-0E6D-B149-A87E-1288F8031BD9}"/>
              </a:ext>
            </a:extLst>
          </p:cNvPr>
          <p:cNvSpPr/>
          <p:nvPr userDrawn="1"/>
        </p:nvSpPr>
        <p:spPr>
          <a:xfrm rot="5400000">
            <a:off x="442166"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8" name="Straight Connector 28">
            <a:extLst>
              <a:ext uri="{FF2B5EF4-FFF2-40B4-BE49-F238E27FC236}">
                <a16:creationId xmlns:a16="http://schemas.microsoft.com/office/drawing/2014/main" id="{C9991FEC-8099-6B43-87A6-B608FEF4C29B}"/>
              </a:ext>
            </a:extLst>
          </p:cNvPr>
          <p:cNvSpPr/>
          <p:nvPr userDrawn="1"/>
        </p:nvSpPr>
        <p:spPr>
          <a:xfrm rot="5400000">
            <a:off x="2708882"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9" name="Straight Connector 28">
            <a:extLst>
              <a:ext uri="{FF2B5EF4-FFF2-40B4-BE49-F238E27FC236}">
                <a16:creationId xmlns:a16="http://schemas.microsoft.com/office/drawing/2014/main" id="{D1E2FE23-1B32-3A46-9701-78D5112524FC}"/>
              </a:ext>
            </a:extLst>
          </p:cNvPr>
          <p:cNvSpPr/>
          <p:nvPr userDrawn="1"/>
        </p:nvSpPr>
        <p:spPr>
          <a:xfrm rot="5400000">
            <a:off x="4975598"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20" name="Straight Connector 28">
            <a:extLst>
              <a:ext uri="{FF2B5EF4-FFF2-40B4-BE49-F238E27FC236}">
                <a16:creationId xmlns:a16="http://schemas.microsoft.com/office/drawing/2014/main" id="{1B713FD5-D041-4F4B-8EC9-2CCBB1B83D09}"/>
              </a:ext>
            </a:extLst>
          </p:cNvPr>
          <p:cNvSpPr/>
          <p:nvPr userDrawn="1"/>
        </p:nvSpPr>
        <p:spPr>
          <a:xfrm rot="5400000">
            <a:off x="7242314" y="3566588"/>
            <a:ext cx="4500000" cy="0"/>
          </a:xfrm>
          <a:prstGeom prst="line">
            <a:avLst/>
          </a:prstGeom>
          <a:ln w="38100" cap="rnd">
            <a:solidFill>
              <a:srgbClr val="2B4051"/>
            </a:solidFill>
            <a:custDash>
              <a:ds d="100000" sp="200000"/>
            </a:custDash>
          </a:ln>
        </p:spPr>
        <p:txBody>
          <a:bodyPr tIns="45720" bIns="45720"/>
          <a:lstStyle/>
          <a:p>
            <a:endParaRPr sz="900"/>
          </a:p>
        </p:txBody>
      </p:sp>
    </p:spTree>
    <p:extLst>
      <p:ext uri="{BB962C8B-B14F-4D97-AF65-F5344CB8AC3E}">
        <p14:creationId xmlns:p14="http://schemas.microsoft.com/office/powerpoint/2010/main" val="10710685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ogos 4x3">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grpSp>
        <p:nvGrpSpPr>
          <p:cNvPr id="4" name="Group 3">
            <a:extLst>
              <a:ext uri="{FF2B5EF4-FFF2-40B4-BE49-F238E27FC236}">
                <a16:creationId xmlns:a16="http://schemas.microsoft.com/office/drawing/2014/main" id="{8A1D17A3-A6B6-2F49-A1AC-E8AABFD80359}"/>
              </a:ext>
            </a:extLst>
          </p:cNvPr>
          <p:cNvGrpSpPr/>
          <p:nvPr userDrawn="1"/>
        </p:nvGrpSpPr>
        <p:grpSpPr>
          <a:xfrm>
            <a:off x="425450" y="1316588"/>
            <a:ext cx="11333579" cy="4500001"/>
            <a:chOff x="850900" y="2633176"/>
            <a:chExt cx="22667158" cy="9000001"/>
          </a:xfrm>
        </p:grpSpPr>
        <p:sp>
          <p:nvSpPr>
            <p:cNvPr id="9" name="Straight Connector 28">
              <a:extLst>
                <a:ext uri="{FF2B5EF4-FFF2-40B4-BE49-F238E27FC236}">
                  <a16:creationId xmlns:a16="http://schemas.microsoft.com/office/drawing/2014/main" id="{EC61E293-A259-324B-B110-0A5D818E7358}"/>
                </a:ext>
              </a:extLst>
            </p:cNvPr>
            <p:cNvSpPr/>
            <p:nvPr userDrawn="1"/>
          </p:nvSpPr>
          <p:spPr>
            <a:xfrm>
              <a:off x="850900" y="5633176"/>
              <a:ext cx="22667158" cy="0"/>
            </a:xfrm>
            <a:prstGeom prst="line">
              <a:avLst/>
            </a:prstGeom>
            <a:ln w="38100" cap="rnd">
              <a:solidFill>
                <a:srgbClr val="2B4051"/>
              </a:solidFill>
              <a:custDash>
                <a:ds d="100000" sp="200000"/>
              </a:custDash>
            </a:ln>
          </p:spPr>
          <p:txBody>
            <a:bodyPr tIns="91439" bIns="91439"/>
            <a:lstStyle/>
            <a:p>
              <a:endParaRPr sz="900"/>
            </a:p>
          </p:txBody>
        </p:sp>
        <p:sp>
          <p:nvSpPr>
            <p:cNvPr id="10" name="Straight Connector 28">
              <a:extLst>
                <a:ext uri="{FF2B5EF4-FFF2-40B4-BE49-F238E27FC236}">
                  <a16:creationId xmlns:a16="http://schemas.microsoft.com/office/drawing/2014/main" id="{3445C130-E835-1149-903E-418938F63E06}"/>
                </a:ext>
              </a:extLst>
            </p:cNvPr>
            <p:cNvSpPr/>
            <p:nvPr userDrawn="1"/>
          </p:nvSpPr>
          <p:spPr>
            <a:xfrm>
              <a:off x="850900" y="8633176"/>
              <a:ext cx="22667158" cy="0"/>
            </a:xfrm>
            <a:prstGeom prst="line">
              <a:avLst/>
            </a:prstGeom>
            <a:ln w="38100" cap="rnd">
              <a:solidFill>
                <a:srgbClr val="2B4051"/>
              </a:solidFill>
              <a:custDash>
                <a:ds d="100000" sp="200000"/>
              </a:custDash>
            </a:ln>
          </p:spPr>
          <p:txBody>
            <a:bodyPr tIns="91439" bIns="91439"/>
            <a:lstStyle/>
            <a:p>
              <a:endParaRPr sz="900"/>
            </a:p>
          </p:txBody>
        </p:sp>
        <p:sp>
          <p:nvSpPr>
            <p:cNvPr id="11" name="Straight Connector 28">
              <a:extLst>
                <a:ext uri="{FF2B5EF4-FFF2-40B4-BE49-F238E27FC236}">
                  <a16:creationId xmlns:a16="http://schemas.microsoft.com/office/drawing/2014/main" id="{4738B99D-A8E4-284F-9F12-2471A13143C6}"/>
                </a:ext>
              </a:extLst>
            </p:cNvPr>
            <p:cNvSpPr/>
            <p:nvPr userDrawn="1"/>
          </p:nvSpPr>
          <p:spPr>
            <a:xfrm rot="5400000">
              <a:off x="2017689" y="7133177"/>
              <a:ext cx="9000000" cy="0"/>
            </a:xfrm>
            <a:prstGeom prst="line">
              <a:avLst/>
            </a:prstGeom>
            <a:ln w="38100" cap="rnd">
              <a:solidFill>
                <a:srgbClr val="2B4051"/>
              </a:solidFill>
              <a:custDash>
                <a:ds d="100000" sp="200000"/>
              </a:custDash>
            </a:ln>
          </p:spPr>
          <p:txBody>
            <a:bodyPr tIns="91439" bIns="91439"/>
            <a:lstStyle/>
            <a:p>
              <a:endParaRPr sz="900"/>
            </a:p>
          </p:txBody>
        </p:sp>
        <p:sp>
          <p:nvSpPr>
            <p:cNvPr id="12" name="Straight Connector 28">
              <a:extLst>
                <a:ext uri="{FF2B5EF4-FFF2-40B4-BE49-F238E27FC236}">
                  <a16:creationId xmlns:a16="http://schemas.microsoft.com/office/drawing/2014/main" id="{0DF40EB3-4CE1-C54E-A75A-20CF0AD763E4}"/>
                </a:ext>
              </a:extLst>
            </p:cNvPr>
            <p:cNvSpPr/>
            <p:nvPr userDrawn="1"/>
          </p:nvSpPr>
          <p:spPr>
            <a:xfrm rot="5400000">
              <a:off x="7684478" y="7133176"/>
              <a:ext cx="9000000" cy="0"/>
            </a:xfrm>
            <a:prstGeom prst="line">
              <a:avLst/>
            </a:prstGeom>
            <a:ln w="38100" cap="rnd">
              <a:solidFill>
                <a:srgbClr val="2B4051"/>
              </a:solidFill>
              <a:custDash>
                <a:ds d="100000" sp="200000"/>
              </a:custDash>
            </a:ln>
          </p:spPr>
          <p:txBody>
            <a:bodyPr tIns="91439" bIns="91439"/>
            <a:lstStyle/>
            <a:p>
              <a:endParaRPr sz="900"/>
            </a:p>
          </p:txBody>
        </p:sp>
        <p:sp>
          <p:nvSpPr>
            <p:cNvPr id="13" name="Straight Connector 28">
              <a:extLst>
                <a:ext uri="{FF2B5EF4-FFF2-40B4-BE49-F238E27FC236}">
                  <a16:creationId xmlns:a16="http://schemas.microsoft.com/office/drawing/2014/main" id="{D99EF11A-5312-4F42-9255-1965511E9F61}"/>
                </a:ext>
              </a:extLst>
            </p:cNvPr>
            <p:cNvSpPr/>
            <p:nvPr userDrawn="1"/>
          </p:nvSpPr>
          <p:spPr>
            <a:xfrm rot="5400000">
              <a:off x="13351267" y="7133176"/>
              <a:ext cx="9000000" cy="0"/>
            </a:xfrm>
            <a:prstGeom prst="line">
              <a:avLst/>
            </a:prstGeom>
            <a:ln w="38100" cap="rnd">
              <a:solidFill>
                <a:srgbClr val="2B4051"/>
              </a:solidFill>
              <a:custDash>
                <a:ds d="100000" sp="200000"/>
              </a:custDash>
            </a:ln>
          </p:spPr>
          <p:txBody>
            <a:bodyPr tIns="91439" bIns="91439"/>
            <a:lstStyle/>
            <a:p>
              <a:endParaRPr sz="900"/>
            </a:p>
          </p:txBody>
        </p:sp>
      </p:grpSp>
    </p:spTree>
    <p:extLst>
      <p:ext uri="{BB962C8B-B14F-4D97-AF65-F5344CB8AC3E}">
        <p14:creationId xmlns:p14="http://schemas.microsoft.com/office/powerpoint/2010/main" val="27868635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gos 4x3 with tex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26" name="Orange bar">
            <a:extLst>
              <a:ext uri="{FF2B5EF4-FFF2-40B4-BE49-F238E27FC236}">
                <a16:creationId xmlns:a16="http://schemas.microsoft.com/office/drawing/2014/main" id="{9C219BF5-33B2-7942-B2F8-57089E3F1A45}"/>
              </a:ext>
            </a:extLst>
          </p:cNvPr>
          <p:cNvSpPr/>
          <p:nvPr userDrawn="1"/>
        </p:nvSpPr>
        <p:spPr>
          <a:xfrm>
            <a:off x="425450" y="815440"/>
            <a:ext cx="1332000" cy="61200"/>
          </a:xfrm>
          <a:prstGeom prst="rect">
            <a:avLst/>
          </a:prstGeom>
          <a:solidFill>
            <a:schemeClr val="accent2"/>
          </a:solidFill>
          <a:ln w="12700">
            <a:miter lim="400000"/>
          </a:ln>
        </p:spPr>
        <p:txBody>
          <a:bodyPr tIns="45720" bIns="45720" anchor="ctr"/>
          <a:lstStyle/>
          <a:p>
            <a:endParaRPr sz="9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Gradient bar" hidden="1">
            <a:extLst>
              <a:ext uri="{FF2B5EF4-FFF2-40B4-BE49-F238E27FC236}">
                <a16:creationId xmlns:a16="http://schemas.microsoft.com/office/drawing/2014/main" id="{91898848-98CA-D648-B2E9-209C9CA5E80C}"/>
              </a:ext>
            </a:extLst>
          </p:cNvPr>
          <p:cNvSpPr/>
          <p:nvPr userDrawn="1"/>
        </p:nvSpPr>
        <p:spPr>
          <a:xfrm rot="10800000">
            <a:off x="432000" y="815440"/>
            <a:ext cx="1720800" cy="61200"/>
          </a:xfrm>
          <a:prstGeom prst="rect">
            <a:avLst/>
          </a:prstGeom>
          <a:gradFill>
            <a:gsLst>
              <a:gs pos="0">
                <a:srgbClr val="005F6F"/>
              </a:gs>
              <a:gs pos="100000">
                <a:srgbClr val="E2652D"/>
              </a:gs>
            </a:gsLst>
            <a:lin ang="10800000"/>
          </a:gradFill>
          <a:ln w="12700">
            <a:miter lim="400000"/>
          </a:ln>
        </p:spPr>
        <p:txBody>
          <a:bodyPr tIns="45720" bIns="45720" anchor="ctr"/>
          <a:lstStyle/>
          <a:p>
            <a:endParaRPr sz="900"/>
          </a:p>
        </p:txBody>
      </p:sp>
      <p:sp>
        <p:nvSpPr>
          <p:cNvPr id="14" name="Straight Connector 28">
            <a:extLst>
              <a:ext uri="{FF2B5EF4-FFF2-40B4-BE49-F238E27FC236}">
                <a16:creationId xmlns:a16="http://schemas.microsoft.com/office/drawing/2014/main" id="{28E16395-60EF-354A-9788-440F32F50E1B}"/>
              </a:ext>
            </a:extLst>
          </p:cNvPr>
          <p:cNvSpPr/>
          <p:nvPr userDrawn="1"/>
        </p:nvSpPr>
        <p:spPr>
          <a:xfrm>
            <a:off x="4277519" y="2816588"/>
            <a:ext cx="7481510" cy="0"/>
          </a:xfrm>
          <a:prstGeom prst="line">
            <a:avLst/>
          </a:prstGeom>
          <a:ln w="38100" cap="rnd">
            <a:solidFill>
              <a:srgbClr val="2B4051"/>
            </a:solidFill>
            <a:custDash>
              <a:ds d="100000" sp="200000"/>
            </a:custDash>
          </a:ln>
        </p:spPr>
        <p:txBody>
          <a:bodyPr tIns="45720" bIns="45720"/>
          <a:lstStyle/>
          <a:p>
            <a:endParaRPr sz="900"/>
          </a:p>
        </p:txBody>
      </p:sp>
      <p:sp>
        <p:nvSpPr>
          <p:cNvPr id="15" name="Straight Connector 28">
            <a:extLst>
              <a:ext uri="{FF2B5EF4-FFF2-40B4-BE49-F238E27FC236}">
                <a16:creationId xmlns:a16="http://schemas.microsoft.com/office/drawing/2014/main" id="{2AE9DDB6-8986-5F4B-809F-051462D84342}"/>
              </a:ext>
            </a:extLst>
          </p:cNvPr>
          <p:cNvSpPr/>
          <p:nvPr userDrawn="1"/>
        </p:nvSpPr>
        <p:spPr>
          <a:xfrm>
            <a:off x="4277519" y="4316588"/>
            <a:ext cx="7481510" cy="0"/>
          </a:xfrm>
          <a:prstGeom prst="line">
            <a:avLst/>
          </a:prstGeom>
          <a:ln w="38100" cap="rnd">
            <a:solidFill>
              <a:srgbClr val="2B4051"/>
            </a:solidFill>
            <a:custDash>
              <a:ds d="100000" sp="200000"/>
            </a:custDash>
          </a:ln>
        </p:spPr>
        <p:txBody>
          <a:bodyPr tIns="45720" bIns="45720"/>
          <a:lstStyle/>
          <a:p>
            <a:endParaRPr sz="900"/>
          </a:p>
        </p:txBody>
      </p:sp>
      <p:sp>
        <p:nvSpPr>
          <p:cNvPr id="16" name="Straight Connector 28">
            <a:extLst>
              <a:ext uri="{FF2B5EF4-FFF2-40B4-BE49-F238E27FC236}">
                <a16:creationId xmlns:a16="http://schemas.microsoft.com/office/drawing/2014/main" id="{A763E98B-D6B0-6A48-B229-6DEF5DF87EFE}"/>
              </a:ext>
            </a:extLst>
          </p:cNvPr>
          <p:cNvSpPr/>
          <p:nvPr userDrawn="1"/>
        </p:nvSpPr>
        <p:spPr>
          <a:xfrm rot="5400000">
            <a:off x="3848107"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7" name="Straight Connector 28">
            <a:extLst>
              <a:ext uri="{FF2B5EF4-FFF2-40B4-BE49-F238E27FC236}">
                <a16:creationId xmlns:a16="http://schemas.microsoft.com/office/drawing/2014/main" id="{864B24E0-60A7-EC4A-BBB7-2955AA6F7E7F}"/>
              </a:ext>
            </a:extLst>
          </p:cNvPr>
          <p:cNvSpPr/>
          <p:nvPr userDrawn="1"/>
        </p:nvSpPr>
        <p:spPr>
          <a:xfrm rot="5400000">
            <a:off x="7691575"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8" name="Straight Connector 28">
            <a:extLst>
              <a:ext uri="{FF2B5EF4-FFF2-40B4-BE49-F238E27FC236}">
                <a16:creationId xmlns:a16="http://schemas.microsoft.com/office/drawing/2014/main" id="{64FF455B-181C-1B4D-9482-BBC4E5CB3137}"/>
              </a:ext>
            </a:extLst>
          </p:cNvPr>
          <p:cNvSpPr/>
          <p:nvPr userDrawn="1"/>
        </p:nvSpPr>
        <p:spPr>
          <a:xfrm rot="5400000">
            <a:off x="5786530" y="3566588"/>
            <a:ext cx="4500000" cy="0"/>
          </a:xfrm>
          <a:prstGeom prst="line">
            <a:avLst/>
          </a:prstGeom>
          <a:ln w="38100" cap="rnd">
            <a:solidFill>
              <a:srgbClr val="2B4051"/>
            </a:solidFill>
            <a:custDash>
              <a:ds d="100000" sp="200000"/>
            </a:custDash>
          </a:ln>
        </p:spPr>
        <p:txBody>
          <a:bodyPr tIns="45720" bIns="45720"/>
          <a:lstStyle/>
          <a:p>
            <a:endParaRPr sz="900"/>
          </a:p>
        </p:txBody>
      </p:sp>
      <p:sp>
        <p:nvSpPr>
          <p:cNvPr id="19" name="Text Placeholder 24">
            <a:extLst>
              <a:ext uri="{FF2B5EF4-FFF2-40B4-BE49-F238E27FC236}">
                <a16:creationId xmlns:a16="http://schemas.microsoft.com/office/drawing/2014/main" id="{C12F5548-BE50-7247-8F6B-8C99E80077A2}"/>
              </a:ext>
            </a:extLst>
          </p:cNvPr>
          <p:cNvSpPr>
            <a:spLocks noGrp="1"/>
          </p:cNvSpPr>
          <p:nvPr>
            <p:ph type="body" sz="quarter" idx="12"/>
          </p:nvPr>
        </p:nvSpPr>
        <p:spPr>
          <a:xfrm>
            <a:off x="425450" y="1322388"/>
            <a:ext cx="3654425" cy="4914900"/>
          </a:xfrm>
        </p:spPr>
        <p:txBody>
          <a:bodyPr lIns="0" tIns="0" rIns="0" bIns="0">
            <a:no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009501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9" name="Rectangle">
            <a:extLst>
              <a:ext uri="{FF2B5EF4-FFF2-40B4-BE49-F238E27FC236}">
                <a16:creationId xmlns:a16="http://schemas.microsoft.com/office/drawing/2014/main" id="{665D406F-A1AD-A14C-B2FD-48B5FAB8B15F}"/>
              </a:ext>
            </a:extLst>
          </p:cNvPr>
          <p:cNvSpPr/>
          <p:nvPr userDrawn="1"/>
        </p:nvSpPr>
        <p:spPr>
          <a:xfrm>
            <a:off x="432000" y="815440"/>
            <a:ext cx="1721444" cy="61309"/>
          </a:xfrm>
          <a:prstGeom prst="rect">
            <a:avLst/>
          </a:prstGeom>
          <a:solidFill>
            <a:schemeClr val="accent2"/>
          </a:solidFill>
          <a:ln w="12700">
            <a:miter lim="400000"/>
          </a:ln>
        </p:spPr>
        <p:txBody>
          <a:bodyPr tIns="45720" bIns="45720" anchor="ctr"/>
          <a:lstStyle/>
          <a:p>
            <a:endParaRPr sz="900"/>
          </a:p>
        </p:txBody>
      </p:sp>
    </p:spTree>
    <p:extLst>
      <p:ext uri="{BB962C8B-B14F-4D97-AF65-F5344CB8AC3E}">
        <p14:creationId xmlns:p14="http://schemas.microsoft.com/office/powerpoint/2010/main" val="16740823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Tree>
    <p:extLst>
      <p:ext uri="{BB962C8B-B14F-4D97-AF65-F5344CB8AC3E}">
        <p14:creationId xmlns:p14="http://schemas.microsoft.com/office/powerpoint/2010/main" val="31411335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ith text bloc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AF91A1A-F560-F84D-A3F3-2EC64187C735}"/>
              </a:ext>
            </a:extLst>
          </p:cNvPr>
          <p:cNvSpPr/>
          <p:nvPr userDrawn="1"/>
        </p:nvSpPr>
        <p:spPr>
          <a:xfrm>
            <a:off x="1" y="6356351"/>
            <a:ext cx="12191999" cy="5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5450" y="262732"/>
            <a:ext cx="11333579" cy="536559"/>
          </a:xfrm>
        </p:spPr>
        <p:txBody>
          <a:bodyPr lIns="0" tIns="0" rIns="0" bIns="0" anchor="t">
            <a:normAutofit/>
          </a:bodyPr>
          <a:lstStyle>
            <a:lvl1pPr algn="l">
              <a:defRPr sz="3000" b="1"/>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5" name="Text Placeholder 24">
            <a:extLst>
              <a:ext uri="{FF2B5EF4-FFF2-40B4-BE49-F238E27FC236}">
                <a16:creationId xmlns:a16="http://schemas.microsoft.com/office/drawing/2014/main" id="{CE1BD4FE-5AC9-6446-956A-64957767373B}"/>
              </a:ext>
            </a:extLst>
          </p:cNvPr>
          <p:cNvSpPr>
            <a:spLocks noGrp="1"/>
          </p:cNvSpPr>
          <p:nvPr>
            <p:ph type="body" sz="quarter" idx="12"/>
          </p:nvPr>
        </p:nvSpPr>
        <p:spPr>
          <a:xfrm>
            <a:off x="425450" y="1325824"/>
            <a:ext cx="11333579" cy="820420"/>
          </a:xfrm>
        </p:spPr>
        <p:txBody>
          <a:bodyPr lIns="0" tIns="0" rIns="0" bIns="0">
            <a:no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0" name="Picture 29">
            <a:extLst>
              <a:ext uri="{FF2B5EF4-FFF2-40B4-BE49-F238E27FC236}">
                <a16:creationId xmlns:a16="http://schemas.microsoft.com/office/drawing/2014/main" id="{8F2AA2EF-1B14-BE49-B845-732DCA2B72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8" name="Rectangle">
            <a:extLst>
              <a:ext uri="{FF2B5EF4-FFF2-40B4-BE49-F238E27FC236}">
                <a16:creationId xmlns:a16="http://schemas.microsoft.com/office/drawing/2014/main" id="{00EA7DAF-ECA2-CC48-B1BD-9E35E659FA13}"/>
              </a:ext>
            </a:extLst>
          </p:cNvPr>
          <p:cNvSpPr/>
          <p:nvPr userDrawn="1"/>
        </p:nvSpPr>
        <p:spPr>
          <a:xfrm>
            <a:off x="432000" y="815440"/>
            <a:ext cx="1721444" cy="61309"/>
          </a:xfrm>
          <a:prstGeom prst="rect">
            <a:avLst/>
          </a:prstGeom>
          <a:solidFill>
            <a:schemeClr val="accent2"/>
          </a:solidFill>
          <a:ln w="12700">
            <a:miter lim="400000"/>
          </a:ln>
        </p:spPr>
        <p:txBody>
          <a:bodyPr tIns="45720" bIns="45720" anchor="ctr"/>
          <a:lstStyle/>
          <a:p>
            <a:endParaRPr sz="900"/>
          </a:p>
        </p:txBody>
      </p:sp>
    </p:spTree>
    <p:extLst>
      <p:ext uri="{BB962C8B-B14F-4D97-AF65-F5344CB8AC3E}">
        <p14:creationId xmlns:p14="http://schemas.microsoft.com/office/powerpoint/2010/main" val="40115636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890521" y="4941116"/>
            <a:ext cx="2741614" cy="268194"/>
          </a:xfrm>
          <a:prstGeom prst="rect">
            <a:avLst/>
          </a:prstGeom>
        </p:spPr>
        <p:txBody>
          <a:bodyPr anchor="b"/>
          <a:lstStyle>
            <a:lvl1pPr>
              <a:defRPr sz="1400">
                <a:solidFill>
                  <a:srgbClr val="566B7B"/>
                </a:solidFill>
                <a:latin typeface="Montserrat Bold"/>
                <a:ea typeface="Montserrat Bold"/>
                <a:cs typeface="Montserrat Bold"/>
                <a:sym typeface="Montserrat Bold"/>
              </a:defRPr>
            </a:lvl1pPr>
            <a:lvl2pPr marL="361950" indent="-133350">
              <a:defRPr sz="1400">
                <a:solidFill>
                  <a:srgbClr val="566B7B"/>
                </a:solidFill>
                <a:latin typeface="Montserrat Bold"/>
                <a:ea typeface="Montserrat Bold"/>
                <a:cs typeface="Montserrat Bold"/>
                <a:sym typeface="Montserrat Bold"/>
              </a:defRPr>
            </a:lvl2pPr>
            <a:lvl3pPr marL="617220" indent="-160020">
              <a:defRPr sz="1400">
                <a:solidFill>
                  <a:srgbClr val="566B7B"/>
                </a:solidFill>
                <a:latin typeface="Montserrat Bold"/>
                <a:ea typeface="Montserrat Bold"/>
                <a:cs typeface="Montserrat Bold"/>
                <a:sym typeface="Montserrat Bold"/>
              </a:defRPr>
            </a:lvl3pPr>
            <a:lvl4pPr marL="863600" indent="-177800">
              <a:defRPr sz="1400">
                <a:solidFill>
                  <a:srgbClr val="566B7B"/>
                </a:solidFill>
                <a:latin typeface="Montserrat Bold"/>
                <a:ea typeface="Montserrat Bold"/>
                <a:cs typeface="Montserrat Bold"/>
                <a:sym typeface="Montserrat Bold"/>
              </a:defRPr>
            </a:lvl4pPr>
            <a:lvl5pPr marL="1092200" indent="-177800">
              <a:defRPr sz="1400">
                <a:solidFill>
                  <a:srgbClr val="566B7B"/>
                </a:solidFill>
                <a:latin typeface="Montserrat Bold"/>
                <a:ea typeface="Montserrat Bold"/>
                <a:cs typeface="Montserrat Bold"/>
                <a:sym typeface="Montserrat Bold"/>
              </a:defRPr>
            </a:lvl5pPr>
          </a:lstStyle>
          <a:p>
            <a:r>
              <a:t>Body Level One</a:t>
            </a:r>
          </a:p>
          <a:p>
            <a:pPr lvl="1"/>
            <a:r>
              <a:t>Body Level Two</a:t>
            </a:r>
          </a:p>
          <a:p>
            <a:pPr lvl="2"/>
            <a:r>
              <a:t>Body Level Three</a:t>
            </a:r>
          </a:p>
          <a:p>
            <a:pPr lvl="3"/>
            <a:r>
              <a:t>Body Level Four</a:t>
            </a:r>
          </a:p>
          <a:p>
            <a:pPr lvl="4"/>
            <a:r>
              <a:t>Body Level Five</a:t>
            </a:r>
          </a:p>
        </p:txBody>
      </p:sp>
      <p:sp>
        <p:nvSpPr>
          <p:cNvPr id="12" name="Click to add presentation title"/>
          <p:cNvSpPr txBox="1">
            <a:spLocks noGrp="1"/>
          </p:cNvSpPr>
          <p:nvPr>
            <p:ph type="title" hasCustomPrompt="1"/>
          </p:nvPr>
        </p:nvSpPr>
        <p:spPr>
          <a:xfrm>
            <a:off x="892975" y="3942253"/>
            <a:ext cx="5311589" cy="386580"/>
          </a:xfrm>
          <a:prstGeom prst="rect">
            <a:avLst/>
          </a:prstGeom>
        </p:spPr>
        <p:txBody>
          <a:bodyPr/>
          <a:lstStyle>
            <a:lvl1pPr algn="l"/>
          </a:lstStyle>
          <a:p>
            <a:r>
              <a:t>Click to add presentation title</a:t>
            </a:r>
          </a:p>
        </p:txBody>
      </p:sp>
      <p:sp>
        <p:nvSpPr>
          <p:cNvPr id="1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379364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Left 1/3 image strip">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3689316-0F9F-5240-8EED-432D8DA53C6B}"/>
              </a:ext>
            </a:extLst>
          </p:cNvPr>
          <p:cNvSpPr>
            <a:spLocks noGrp="1"/>
          </p:cNvSpPr>
          <p:nvPr>
            <p:ph type="pic" sz="quarter" idx="13"/>
          </p:nvPr>
        </p:nvSpPr>
        <p:spPr>
          <a:xfrm>
            <a:off x="-1" y="0"/>
            <a:ext cx="4079876" cy="6858000"/>
          </a:xfrm>
          <a:solidFill>
            <a:schemeClr val="accent2">
              <a:lumMod val="50000"/>
            </a:schemeClr>
          </a:solidFill>
        </p:spPr>
        <p:txBody>
          <a:bodyPr/>
          <a:lstStyle>
            <a:lvl1pPr>
              <a:defRPr>
                <a:solidFill>
                  <a:schemeClr val="bg1"/>
                </a:solidFill>
              </a:defRPr>
            </a:lvl1pPr>
          </a:lstStyle>
          <a:p>
            <a:endParaRPr lang="en-US"/>
          </a:p>
        </p:txBody>
      </p:sp>
      <p:sp>
        <p:nvSpPr>
          <p:cNvPr id="2" name="Title 1">
            <a:extLst>
              <a:ext uri="{FF2B5EF4-FFF2-40B4-BE49-F238E27FC236}">
                <a16:creationId xmlns:a16="http://schemas.microsoft.com/office/drawing/2014/main" id="{6685BF8D-9F6C-FE43-B147-DEA9BE1F86F7}"/>
              </a:ext>
            </a:extLst>
          </p:cNvPr>
          <p:cNvSpPr>
            <a:spLocks noGrp="1"/>
          </p:cNvSpPr>
          <p:nvPr>
            <p:ph type="title"/>
          </p:nvPr>
        </p:nvSpPr>
        <p:spPr>
          <a:xfrm>
            <a:off x="424241" y="278880"/>
            <a:ext cx="3652459" cy="1431982"/>
          </a:xfrm>
        </p:spPr>
        <p:txBody>
          <a:bodyPr lIns="0" tIns="0" rIns="432000" bIns="0" anchor="b">
            <a:noAutofit/>
          </a:bodyPr>
          <a:lstStyle>
            <a:lvl1pPr algn="l">
              <a:lnSpc>
                <a:spcPts val="3200"/>
              </a:lnSpc>
              <a:defRPr sz="3000" b="1">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DC1BCB7-8318-4641-9994-D7ECCB1FF013}"/>
              </a:ext>
            </a:extLst>
          </p:cNvPr>
          <p:cNvSpPr>
            <a:spLocks noGrp="1"/>
          </p:cNvSpPr>
          <p:nvPr>
            <p:ph type="sldNum" sz="quarter" idx="10"/>
          </p:nvPr>
        </p:nvSpPr>
        <p:spPr/>
        <p:txBody>
          <a:bodyPr/>
          <a:lstStyle>
            <a:lvl1pPr>
              <a:defRPr spc="100" baseline="0"/>
            </a:lvl1pPr>
          </a:lstStyle>
          <a:p>
            <a:fld id="{6EF2CE7D-2FF7-AC40-9DF8-85A85926B8FD}" type="slidenum">
              <a:rPr lang="en-ZA" smtClean="0"/>
              <a:pPr/>
              <a:t>‹#›</a:t>
            </a:fld>
            <a:endParaRPr lang="en-ZA"/>
          </a:p>
        </p:txBody>
      </p:sp>
      <p:sp>
        <p:nvSpPr>
          <p:cNvPr id="24" name="Text Placeholder 23">
            <a:extLst>
              <a:ext uri="{FF2B5EF4-FFF2-40B4-BE49-F238E27FC236}">
                <a16:creationId xmlns:a16="http://schemas.microsoft.com/office/drawing/2014/main" id="{D612507E-2CCF-1F4D-9767-C7C949DF7DB5}"/>
              </a:ext>
            </a:extLst>
          </p:cNvPr>
          <p:cNvSpPr>
            <a:spLocks noGrp="1"/>
          </p:cNvSpPr>
          <p:nvPr>
            <p:ph type="body" sz="quarter" idx="12"/>
          </p:nvPr>
        </p:nvSpPr>
        <p:spPr>
          <a:xfrm>
            <a:off x="423862" y="2168896"/>
            <a:ext cx="3652838" cy="4068392"/>
          </a:xfrm>
        </p:spPr>
        <p:txBody>
          <a:bodyPr lIns="0" tIns="0" rIns="540000" bIns="0">
            <a:normAutofit/>
          </a:bodyPr>
          <a:lstStyle>
            <a:lvl1pPr>
              <a:lnSpc>
                <a:spcPts val="2700"/>
              </a:lnSpc>
              <a:defRPr sz="2100">
                <a:solidFill>
                  <a:schemeClr val="bg1"/>
                </a:solidFill>
              </a:defRPr>
            </a:lvl1pPr>
            <a:lvl2pPr>
              <a:lnSpc>
                <a:spcPts val="2700"/>
              </a:lnSpc>
              <a:defRPr sz="2100">
                <a:solidFill>
                  <a:schemeClr val="accent2">
                    <a:lumMod val="60000"/>
                    <a:lumOff val="40000"/>
                  </a:schemeClr>
                </a:solidFill>
              </a:defRPr>
            </a:lvl2pPr>
            <a:lvl3pPr>
              <a:lnSpc>
                <a:spcPts val="2700"/>
              </a:lnSpc>
              <a:defRPr sz="2100">
                <a:solidFill>
                  <a:schemeClr val="bg1"/>
                </a:solidFill>
              </a:defRPr>
            </a:lvl3pPr>
            <a:lvl4pPr>
              <a:lnSpc>
                <a:spcPts val="2700"/>
              </a:lnSpc>
              <a:defRPr sz="2100">
                <a:solidFill>
                  <a:schemeClr val="bg1"/>
                </a:solidFill>
              </a:defRPr>
            </a:lvl4pPr>
            <a:lvl5pPr>
              <a:lnSpc>
                <a:spcPts val="2700"/>
              </a:lnSpc>
              <a:defRPr sz="21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icture Placeholder 4">
            <a:extLst>
              <a:ext uri="{FF2B5EF4-FFF2-40B4-BE49-F238E27FC236}">
                <a16:creationId xmlns:a16="http://schemas.microsoft.com/office/drawing/2014/main" id="{FA38AE82-64D1-4F43-9CC6-DA3EF906FF38}"/>
              </a:ext>
            </a:extLst>
          </p:cNvPr>
          <p:cNvSpPr>
            <a:spLocks noGrp="1"/>
          </p:cNvSpPr>
          <p:nvPr>
            <p:ph type="pic" sz="quarter" idx="14" hasCustomPrompt="1"/>
          </p:nvPr>
        </p:nvSpPr>
        <p:spPr>
          <a:xfrm>
            <a:off x="406800" y="1878564"/>
            <a:ext cx="1749600" cy="61200"/>
          </a:xfrm>
          <a:solidFill>
            <a:schemeClr val="bg1"/>
          </a:solidFill>
        </p:spPr>
        <p:txBody>
          <a:bodyPr/>
          <a:lstStyle>
            <a:lvl1pPr>
              <a:defRPr>
                <a:noFill/>
              </a:defRPr>
            </a:lvl1pPr>
          </a:lstStyle>
          <a:p>
            <a:r>
              <a:rPr lang="en-US"/>
              <a:t>-</a:t>
            </a:r>
          </a:p>
        </p:txBody>
      </p:sp>
      <p:pic>
        <p:nvPicPr>
          <p:cNvPr id="9" name="Picture 8">
            <a:extLst>
              <a:ext uri="{FF2B5EF4-FFF2-40B4-BE49-F238E27FC236}">
                <a16:creationId xmlns:a16="http://schemas.microsoft.com/office/drawing/2014/main" id="{F7CB720A-59A7-8A4D-BFFB-419DC1BB4DE9}"/>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20" name="Text Placeholder 4">
            <a:extLst>
              <a:ext uri="{FF2B5EF4-FFF2-40B4-BE49-F238E27FC236}">
                <a16:creationId xmlns:a16="http://schemas.microsoft.com/office/drawing/2014/main" id="{30CE3FF1-8521-0E4C-A6A3-C1A2557E700B}"/>
              </a:ext>
            </a:extLst>
          </p:cNvPr>
          <p:cNvSpPr>
            <a:spLocks noGrp="1"/>
          </p:cNvSpPr>
          <p:nvPr>
            <p:ph type="body" sz="quarter" idx="15"/>
          </p:nvPr>
        </p:nvSpPr>
        <p:spPr>
          <a:xfrm>
            <a:off x="4277520" y="278607"/>
            <a:ext cx="3654425" cy="742950"/>
          </a:xfrm>
          <a:solidFill>
            <a:schemeClr val="accent2"/>
          </a:solidFill>
          <a:ln w="38100">
            <a:solidFill>
              <a:schemeClr val="accent2"/>
            </a:solidFill>
          </a:ln>
        </p:spPr>
        <p:txBody>
          <a:bodyPr lIns="360000" tIns="251999" rIns="360000" bIns="251999">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4">
            <a:extLst>
              <a:ext uri="{FF2B5EF4-FFF2-40B4-BE49-F238E27FC236}">
                <a16:creationId xmlns:a16="http://schemas.microsoft.com/office/drawing/2014/main" id="{B1F82C3D-2964-DE47-9A28-630730D0EBC1}"/>
              </a:ext>
            </a:extLst>
          </p:cNvPr>
          <p:cNvSpPr>
            <a:spLocks noGrp="1"/>
          </p:cNvSpPr>
          <p:nvPr>
            <p:ph type="body" sz="quarter" idx="16"/>
          </p:nvPr>
        </p:nvSpPr>
        <p:spPr>
          <a:xfrm>
            <a:off x="4277520" y="985188"/>
            <a:ext cx="3654425" cy="2137424"/>
          </a:xfrm>
          <a:ln w="38100">
            <a:solidFill>
              <a:schemeClr val="accent2"/>
            </a:solidFill>
          </a:ln>
        </p:spPr>
        <p:txBody>
          <a:bodyPr lIns="360000" tIns="360000" rIns="360000" bIns="360000">
            <a:normAutofit/>
          </a:bodyPr>
          <a:lstStyle>
            <a:lvl1pPr>
              <a:defRPr sz="1400">
                <a:solidFill>
                  <a:schemeClr val="bg2">
                    <a:lumMod val="10000"/>
                  </a:schemeClr>
                </a:solidFill>
              </a:defRPr>
            </a:lvl1pPr>
            <a:lvl2pPr>
              <a:defRPr sz="1400">
                <a:solidFill>
                  <a:schemeClr val="bg2">
                    <a:lumMod val="10000"/>
                  </a:schemeClr>
                </a:solidFill>
              </a:defRPr>
            </a:lvl2pPr>
            <a:lvl3pPr>
              <a:defRPr sz="1400">
                <a:solidFill>
                  <a:schemeClr val="bg2">
                    <a:lumMod val="10000"/>
                  </a:schemeClr>
                </a:solidFill>
              </a:defRPr>
            </a:lvl3pPr>
            <a:lvl4pPr>
              <a:defRPr sz="1400">
                <a:solidFill>
                  <a:schemeClr val="bg2">
                    <a:lumMod val="10000"/>
                  </a:schemeClr>
                </a:solidFill>
              </a:defRPr>
            </a:lvl4pPr>
            <a:lvl5pPr>
              <a:defRPr sz="1400">
                <a:solidFill>
                  <a:schemeClr val="bg2">
                    <a:lumMod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Text Placeholder 4">
            <a:extLst>
              <a:ext uri="{FF2B5EF4-FFF2-40B4-BE49-F238E27FC236}">
                <a16:creationId xmlns:a16="http://schemas.microsoft.com/office/drawing/2014/main" id="{FD7F3FA9-44A7-3B45-9555-A40F6AC16D15}"/>
              </a:ext>
            </a:extLst>
          </p:cNvPr>
          <p:cNvSpPr>
            <a:spLocks noGrp="1"/>
          </p:cNvSpPr>
          <p:nvPr>
            <p:ph type="body" sz="quarter" idx="17"/>
          </p:nvPr>
        </p:nvSpPr>
        <p:spPr>
          <a:xfrm>
            <a:off x="8130775" y="278607"/>
            <a:ext cx="3654425" cy="742950"/>
          </a:xfrm>
          <a:solidFill>
            <a:schemeClr val="accent2"/>
          </a:solidFill>
          <a:ln w="38100">
            <a:solidFill>
              <a:schemeClr val="accent2"/>
            </a:solidFill>
          </a:ln>
        </p:spPr>
        <p:txBody>
          <a:bodyPr lIns="360000" tIns="251999" rIns="360000" bIns="251999">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2FD7701F-8194-BF41-A42D-0BBB2D163056}"/>
              </a:ext>
            </a:extLst>
          </p:cNvPr>
          <p:cNvSpPr>
            <a:spLocks noGrp="1"/>
          </p:cNvSpPr>
          <p:nvPr>
            <p:ph type="body" sz="quarter" idx="18"/>
          </p:nvPr>
        </p:nvSpPr>
        <p:spPr>
          <a:xfrm>
            <a:off x="8130775" y="985188"/>
            <a:ext cx="3654425" cy="2137424"/>
          </a:xfrm>
          <a:ln w="38100">
            <a:solidFill>
              <a:schemeClr val="accent2"/>
            </a:solidFill>
          </a:ln>
        </p:spPr>
        <p:txBody>
          <a:bodyPr lIns="360000" tIns="360000" rIns="360000" bIns="360000">
            <a:normAutofit/>
          </a:bodyPr>
          <a:lstStyle>
            <a:lvl1pPr>
              <a:defRPr sz="1400">
                <a:solidFill>
                  <a:schemeClr val="bg2">
                    <a:lumMod val="10000"/>
                  </a:schemeClr>
                </a:solidFill>
              </a:defRPr>
            </a:lvl1pPr>
            <a:lvl2pPr>
              <a:defRPr sz="1400">
                <a:solidFill>
                  <a:schemeClr val="bg2">
                    <a:lumMod val="10000"/>
                  </a:schemeClr>
                </a:solidFill>
              </a:defRPr>
            </a:lvl2pPr>
            <a:lvl3pPr>
              <a:defRPr sz="1400">
                <a:solidFill>
                  <a:schemeClr val="bg2">
                    <a:lumMod val="10000"/>
                  </a:schemeClr>
                </a:solidFill>
              </a:defRPr>
            </a:lvl3pPr>
            <a:lvl4pPr>
              <a:defRPr sz="1400">
                <a:solidFill>
                  <a:schemeClr val="bg2">
                    <a:lumMod val="10000"/>
                  </a:schemeClr>
                </a:solidFill>
              </a:defRPr>
            </a:lvl4pPr>
            <a:lvl5pPr>
              <a:defRPr sz="1400">
                <a:solidFill>
                  <a:schemeClr val="bg2">
                    <a:lumMod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Text Placeholder 4">
            <a:extLst>
              <a:ext uri="{FF2B5EF4-FFF2-40B4-BE49-F238E27FC236}">
                <a16:creationId xmlns:a16="http://schemas.microsoft.com/office/drawing/2014/main" id="{7153C486-132C-E146-9CCB-A3519196583B}"/>
              </a:ext>
            </a:extLst>
          </p:cNvPr>
          <p:cNvSpPr>
            <a:spLocks noGrp="1"/>
          </p:cNvSpPr>
          <p:nvPr>
            <p:ph type="body" sz="quarter" idx="19"/>
          </p:nvPr>
        </p:nvSpPr>
        <p:spPr>
          <a:xfrm>
            <a:off x="4277520" y="3382025"/>
            <a:ext cx="3654425" cy="742950"/>
          </a:xfrm>
          <a:solidFill>
            <a:schemeClr val="accent2"/>
          </a:solidFill>
          <a:ln w="38100">
            <a:solidFill>
              <a:schemeClr val="accent2"/>
            </a:solidFill>
          </a:ln>
        </p:spPr>
        <p:txBody>
          <a:bodyPr lIns="360000" tIns="251999" rIns="360000" bIns="251999">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ext Placeholder 4">
            <a:extLst>
              <a:ext uri="{FF2B5EF4-FFF2-40B4-BE49-F238E27FC236}">
                <a16:creationId xmlns:a16="http://schemas.microsoft.com/office/drawing/2014/main" id="{FD968F55-E2FA-FD42-B39A-BD63995BD3A1}"/>
              </a:ext>
            </a:extLst>
          </p:cNvPr>
          <p:cNvSpPr>
            <a:spLocks noGrp="1"/>
          </p:cNvSpPr>
          <p:nvPr>
            <p:ph type="body" sz="quarter" idx="20"/>
          </p:nvPr>
        </p:nvSpPr>
        <p:spPr>
          <a:xfrm>
            <a:off x="4277520" y="4088606"/>
            <a:ext cx="3654425" cy="2137424"/>
          </a:xfrm>
          <a:ln w="38100">
            <a:solidFill>
              <a:schemeClr val="accent2"/>
            </a:solidFill>
          </a:ln>
        </p:spPr>
        <p:txBody>
          <a:bodyPr lIns="360000" tIns="360000" rIns="360000" bIns="360000">
            <a:normAutofit/>
          </a:bodyPr>
          <a:lstStyle>
            <a:lvl1pPr>
              <a:defRPr sz="1400">
                <a:solidFill>
                  <a:schemeClr val="bg2">
                    <a:lumMod val="10000"/>
                  </a:schemeClr>
                </a:solidFill>
              </a:defRPr>
            </a:lvl1pPr>
            <a:lvl2pPr>
              <a:defRPr sz="1400">
                <a:solidFill>
                  <a:schemeClr val="bg2">
                    <a:lumMod val="10000"/>
                  </a:schemeClr>
                </a:solidFill>
              </a:defRPr>
            </a:lvl2pPr>
            <a:lvl3pPr>
              <a:defRPr sz="1400">
                <a:solidFill>
                  <a:schemeClr val="bg2">
                    <a:lumMod val="10000"/>
                  </a:schemeClr>
                </a:solidFill>
              </a:defRPr>
            </a:lvl3pPr>
            <a:lvl4pPr>
              <a:defRPr sz="1400">
                <a:solidFill>
                  <a:schemeClr val="bg2">
                    <a:lumMod val="10000"/>
                  </a:schemeClr>
                </a:solidFill>
              </a:defRPr>
            </a:lvl4pPr>
            <a:lvl5pPr>
              <a:defRPr sz="1400">
                <a:solidFill>
                  <a:schemeClr val="bg2">
                    <a:lumMod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Text Placeholder 4">
            <a:extLst>
              <a:ext uri="{FF2B5EF4-FFF2-40B4-BE49-F238E27FC236}">
                <a16:creationId xmlns:a16="http://schemas.microsoft.com/office/drawing/2014/main" id="{EDAA45DA-A285-E946-B5E0-803F36D12E2C}"/>
              </a:ext>
            </a:extLst>
          </p:cNvPr>
          <p:cNvSpPr>
            <a:spLocks noGrp="1"/>
          </p:cNvSpPr>
          <p:nvPr>
            <p:ph type="body" sz="quarter" idx="21"/>
          </p:nvPr>
        </p:nvSpPr>
        <p:spPr>
          <a:xfrm>
            <a:off x="8130775" y="3382025"/>
            <a:ext cx="3654425" cy="742950"/>
          </a:xfrm>
          <a:solidFill>
            <a:schemeClr val="accent2"/>
          </a:solidFill>
          <a:ln w="38100">
            <a:solidFill>
              <a:schemeClr val="accent2"/>
            </a:solidFill>
          </a:ln>
        </p:spPr>
        <p:txBody>
          <a:bodyPr lIns="360000" tIns="251999" rIns="360000" bIns="251999">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4">
            <a:extLst>
              <a:ext uri="{FF2B5EF4-FFF2-40B4-BE49-F238E27FC236}">
                <a16:creationId xmlns:a16="http://schemas.microsoft.com/office/drawing/2014/main" id="{EE61441F-5106-FA4D-9C13-D37A6283763B}"/>
              </a:ext>
            </a:extLst>
          </p:cNvPr>
          <p:cNvSpPr>
            <a:spLocks noGrp="1"/>
          </p:cNvSpPr>
          <p:nvPr>
            <p:ph type="body" sz="quarter" idx="22"/>
          </p:nvPr>
        </p:nvSpPr>
        <p:spPr>
          <a:xfrm>
            <a:off x="8130775" y="4088606"/>
            <a:ext cx="3654425" cy="2137424"/>
          </a:xfrm>
          <a:ln w="38100">
            <a:solidFill>
              <a:schemeClr val="accent2"/>
            </a:solidFill>
          </a:ln>
        </p:spPr>
        <p:txBody>
          <a:bodyPr lIns="360000" tIns="360000" rIns="360000" bIns="360000">
            <a:normAutofit/>
          </a:bodyPr>
          <a:lstStyle>
            <a:lvl1pPr>
              <a:defRPr sz="1400">
                <a:solidFill>
                  <a:schemeClr val="bg2">
                    <a:lumMod val="10000"/>
                  </a:schemeClr>
                </a:solidFill>
              </a:defRPr>
            </a:lvl1pPr>
            <a:lvl2pPr>
              <a:defRPr sz="1400">
                <a:solidFill>
                  <a:schemeClr val="bg2">
                    <a:lumMod val="10000"/>
                  </a:schemeClr>
                </a:solidFill>
              </a:defRPr>
            </a:lvl2pPr>
            <a:lvl3pPr>
              <a:defRPr sz="1400">
                <a:solidFill>
                  <a:schemeClr val="bg2">
                    <a:lumMod val="10000"/>
                  </a:schemeClr>
                </a:solidFill>
              </a:defRPr>
            </a:lvl3pPr>
            <a:lvl4pPr>
              <a:defRPr sz="1400">
                <a:solidFill>
                  <a:schemeClr val="bg2">
                    <a:lumMod val="10000"/>
                  </a:schemeClr>
                </a:solidFill>
              </a:defRPr>
            </a:lvl4pPr>
            <a:lvl5pPr>
              <a:defRPr sz="1400">
                <a:solidFill>
                  <a:schemeClr val="bg2">
                    <a:lumMod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647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page_shaded right">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6096000" y="-9525"/>
            <a:ext cx="6096000" cy="6370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a:noFill/>
              </a:ln>
            </a:endParaRPr>
          </a:p>
        </p:txBody>
      </p:sp>
      <p:sp>
        <p:nvSpPr>
          <p:cNvPr id="4" name="Text Placeholder 3">
            <a:extLst>
              <a:ext uri="{FF2B5EF4-FFF2-40B4-BE49-F238E27FC236}">
                <a16:creationId xmlns:a16="http://schemas.microsoft.com/office/drawing/2014/main" id="{CCF29B07-B75C-9D47-B825-6F0D0D2B6C0C}"/>
              </a:ext>
            </a:extLst>
          </p:cNvPr>
          <p:cNvSpPr>
            <a:spLocks noGrp="1"/>
          </p:cNvSpPr>
          <p:nvPr>
            <p:ph type="body" sz="quarter" idx="19"/>
          </p:nvPr>
        </p:nvSpPr>
        <p:spPr>
          <a:xfrm>
            <a:off x="6460977" y="1695796"/>
            <a:ext cx="5366046" cy="4469916"/>
          </a:xfrm>
          <a:prstGeom prst="rect">
            <a:avLst/>
          </a:prstGeom>
        </p:spPr>
        <p:txBody>
          <a:bodyPr>
            <a:normAutofit/>
          </a:bodyPr>
          <a:lstStyle>
            <a:lvl1pPr>
              <a:lnSpc>
                <a:spcPct val="114000"/>
              </a:lnSpc>
              <a:spcBef>
                <a:spcPts val="0"/>
              </a:spcBef>
              <a:defRPr sz="1600">
                <a:solidFill>
                  <a:schemeClr val="bg1"/>
                </a:solidFill>
              </a:defRPr>
            </a:lvl1pPr>
            <a:lvl2pPr>
              <a:lnSpc>
                <a:spcPct val="114000"/>
              </a:lnSpc>
              <a:spcBef>
                <a:spcPts val="0"/>
              </a:spcBef>
              <a:defRPr sz="1600"/>
            </a:lvl2pPr>
            <a:lvl3pPr>
              <a:lnSpc>
                <a:spcPct val="114000"/>
              </a:lnSpc>
              <a:spcBef>
                <a:spcPts val="0"/>
              </a:spcBef>
              <a:defRPr sz="1600">
                <a:solidFill>
                  <a:schemeClr val="bg1"/>
                </a:solidFill>
              </a:defRPr>
            </a:lvl3pPr>
            <a:lvl4pPr>
              <a:lnSpc>
                <a:spcPct val="114000"/>
              </a:lnSpc>
              <a:spcBef>
                <a:spcPts val="0"/>
              </a:spcBef>
              <a:defRPr sz="1600">
                <a:solidFill>
                  <a:schemeClr val="bg1"/>
                </a:solidFill>
              </a:defRPr>
            </a:lvl4pPr>
            <a:lvl5pPr>
              <a:lnSpc>
                <a:spcPct val="114000"/>
              </a:lnSpc>
              <a:spcBef>
                <a:spcPts val="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C564672B-59DA-5D44-B8A1-47EF97FDEE9A}"/>
              </a:ext>
            </a:extLst>
          </p:cNvPr>
          <p:cNvSpPr>
            <a:spLocks noGrp="1"/>
          </p:cNvSpPr>
          <p:nvPr>
            <p:ph type="body" sz="quarter" idx="20"/>
          </p:nvPr>
        </p:nvSpPr>
        <p:spPr>
          <a:xfrm>
            <a:off x="364978" y="1695797"/>
            <a:ext cx="5150452" cy="4469916"/>
          </a:xfrm>
          <a:prstGeom prst="rect">
            <a:avLst/>
          </a:prstGeom>
        </p:spPr>
        <p:txBody>
          <a:bodyPr>
            <a:normAutofit/>
          </a:bodyPr>
          <a:lstStyle>
            <a:lvl1pPr>
              <a:lnSpc>
                <a:spcPct val="114000"/>
              </a:lnSpc>
              <a:spcBef>
                <a:spcPts val="0"/>
              </a:spcBef>
              <a:defRPr sz="1600"/>
            </a:lvl1pPr>
            <a:lvl2pPr>
              <a:lnSpc>
                <a:spcPct val="114000"/>
              </a:lnSpc>
              <a:spcBef>
                <a:spcPts val="0"/>
              </a:spcBef>
              <a:defRPr sz="1600"/>
            </a:lvl2pPr>
            <a:lvl3pPr>
              <a:lnSpc>
                <a:spcPct val="114000"/>
              </a:lnSpc>
              <a:spcBef>
                <a:spcPts val="0"/>
              </a:spcBef>
              <a:defRPr sz="1600"/>
            </a:lvl3pPr>
            <a:lvl4pPr>
              <a:lnSpc>
                <a:spcPct val="114000"/>
              </a:lnSpc>
              <a:spcBef>
                <a:spcPts val="0"/>
              </a:spcBef>
              <a:defRPr sz="1600"/>
            </a:lvl4pPr>
            <a:lvl5pPr>
              <a:lnSpc>
                <a:spcPct val="114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3">
            <a:extLst>
              <a:ext uri="{FF2B5EF4-FFF2-40B4-BE49-F238E27FC236}">
                <a16:creationId xmlns:a16="http://schemas.microsoft.com/office/drawing/2014/main" id="{643913CD-15EC-4F8F-9972-7080C47DF91E}"/>
              </a:ext>
            </a:extLst>
          </p:cNvPr>
          <p:cNvSpPr>
            <a:spLocks noGrp="1"/>
          </p:cNvSpPr>
          <p:nvPr>
            <p:ph type="body" sz="quarter" idx="10"/>
          </p:nvPr>
        </p:nvSpPr>
        <p:spPr>
          <a:xfrm>
            <a:off x="6460977" y="692286"/>
            <a:ext cx="5366046" cy="747564"/>
          </a:xfrm>
          <a:prstGeom prst="rect">
            <a:avLst/>
          </a:prstGeom>
        </p:spPr>
        <p:txBody>
          <a:bodyPr anchor="b">
            <a:noAutofit/>
          </a:bodyPr>
          <a:lstStyle>
            <a:lvl1pPr marL="0" indent="0">
              <a:buNone/>
              <a:defRPr sz="2800" b="1" baseline="0">
                <a:solidFill>
                  <a:schemeClr val="bg1"/>
                </a:solidFill>
                <a:latin typeface="Franklin Gothic Book" panose="020B0503020102020204" pitchFamily="34" charset="0"/>
              </a:defRPr>
            </a:lvl1pPr>
          </a:lstStyle>
          <a:p>
            <a:pPr lvl="0"/>
            <a:r>
              <a:rPr lang="en-US"/>
              <a:t>Edit Master text styles</a:t>
            </a:r>
          </a:p>
        </p:txBody>
      </p:sp>
      <p:sp>
        <p:nvSpPr>
          <p:cNvPr id="3" name="Title 2">
            <a:extLst>
              <a:ext uri="{FF2B5EF4-FFF2-40B4-BE49-F238E27FC236}">
                <a16:creationId xmlns:a16="http://schemas.microsoft.com/office/drawing/2014/main" id="{BBD4024A-F4C1-44ED-96BB-76F2C1213578}"/>
              </a:ext>
            </a:extLst>
          </p:cNvPr>
          <p:cNvSpPr>
            <a:spLocks noGrp="1"/>
          </p:cNvSpPr>
          <p:nvPr>
            <p:ph type="title" hasCustomPrompt="1"/>
          </p:nvPr>
        </p:nvSpPr>
        <p:spPr>
          <a:xfrm>
            <a:off x="364977" y="692287"/>
            <a:ext cx="5150452" cy="747564"/>
          </a:xfrm>
          <a:prstGeom prst="rect">
            <a:avLst/>
          </a:prstGeom>
        </p:spPr>
        <p:txBody>
          <a:bodyPr anchor="b"/>
          <a:lstStyle>
            <a:lvl1pPr algn="l">
              <a:defRPr sz="2800"/>
            </a:lvl1pPr>
          </a:lstStyle>
          <a:p>
            <a:r>
              <a:rPr lang="en-US"/>
              <a:t>Click to add text</a:t>
            </a:r>
          </a:p>
        </p:txBody>
      </p:sp>
      <p:sp>
        <p:nvSpPr>
          <p:cNvPr id="5" name="Footer Placeholder 4">
            <a:extLst>
              <a:ext uri="{FF2B5EF4-FFF2-40B4-BE49-F238E27FC236}">
                <a16:creationId xmlns:a16="http://schemas.microsoft.com/office/drawing/2014/main" id="{67F7A815-F127-4D66-9347-030A8C0420B5}"/>
              </a:ext>
            </a:extLst>
          </p:cNvPr>
          <p:cNvSpPr>
            <a:spLocks noGrp="1"/>
          </p:cNvSpPr>
          <p:nvPr>
            <p:ph type="ftr" sz="quarter" idx="21"/>
          </p:nvPr>
        </p:nvSpPr>
        <p:spPr/>
        <p:txBody>
          <a:bodyPr/>
          <a:lstStyle/>
          <a:p>
            <a:pPr>
              <a:lnSpc>
                <a:spcPct val="80000"/>
              </a:lnSpc>
            </a:pPr>
            <a:endParaRPr lang="en-US">
              <a:ea typeface="Franklin Gothic Book" charset="0"/>
              <a:cs typeface="Franklin Gothic Book" charset="0"/>
            </a:endParaRPr>
          </a:p>
        </p:txBody>
      </p:sp>
      <p:sp>
        <p:nvSpPr>
          <p:cNvPr id="7" name="Slide Number Placeholder 6">
            <a:extLst>
              <a:ext uri="{FF2B5EF4-FFF2-40B4-BE49-F238E27FC236}">
                <a16:creationId xmlns:a16="http://schemas.microsoft.com/office/drawing/2014/main" id="{B1AF29E0-0874-4920-803D-3872A9791A79}"/>
              </a:ext>
            </a:extLst>
          </p:cNvPr>
          <p:cNvSpPr>
            <a:spLocks noGrp="1"/>
          </p:cNvSpPr>
          <p:nvPr>
            <p:ph type="sldNum" sz="quarter" idx="22"/>
          </p:nvPr>
        </p:nvSpPr>
        <p:spPr/>
        <p:txBody>
          <a:bodyPr/>
          <a:lstStyle/>
          <a:p>
            <a:fld id="{6EF2CE7D-2FF7-AC40-9DF8-85A85926B8FD}" type="slidenum">
              <a:rPr lang="en-US" smtClean="0"/>
              <a:pPr/>
              <a:t>‹#›</a:t>
            </a:fld>
            <a:endParaRPr lang="en-US"/>
          </a:p>
        </p:txBody>
      </p:sp>
    </p:spTree>
    <p:extLst>
      <p:ext uri="{BB962C8B-B14F-4D97-AF65-F5344CB8AC3E}">
        <p14:creationId xmlns:p14="http://schemas.microsoft.com/office/powerpoint/2010/main" val="40090819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5.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1.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4.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8CCE45-AE28-2F4A-8BCC-DF30755809BF}"/>
              </a:ext>
            </a:extLst>
          </p:cNvPr>
          <p:cNvSpPr/>
          <p:nvPr userDrawn="1"/>
        </p:nvSpPr>
        <p:spPr>
          <a:xfrm>
            <a:off x="1" y="6356351"/>
            <a:ext cx="12191999" cy="516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7">
            <a:extLst>
              <a:ext uri="{FF2B5EF4-FFF2-40B4-BE49-F238E27FC236}">
                <a16:creationId xmlns:a16="http://schemas.microsoft.com/office/drawing/2014/main" id="{71D50112-939D-C341-9F01-CA2CE705B2F2}"/>
              </a:ext>
            </a:extLst>
          </p:cNvPr>
          <p:cNvPicPr>
            <a:picLocks noChangeAspect="1"/>
          </p:cNvPicPr>
          <p:nvPr userDrawn="1"/>
        </p:nvPicPr>
        <p:blipFill>
          <a:blip r:embed="rId29" cstate="email">
            <a:extLst>
              <a:ext uri="{28A0092B-C50C-407E-A947-70E740481C1C}">
                <a14:useLocalDpi xmlns:a14="http://schemas.microsoft.com/office/drawing/2010/main"/>
              </a:ext>
            </a:extLst>
          </a:blip>
          <a:srcRect/>
          <a:stretch/>
        </p:blipFill>
        <p:spPr>
          <a:xfrm>
            <a:off x="406401" y="6493371"/>
            <a:ext cx="1792965" cy="242918"/>
          </a:xfrm>
          <a:prstGeom prst="rect">
            <a:avLst/>
          </a:prstGeom>
        </p:spPr>
      </p:pic>
      <p:sp>
        <p:nvSpPr>
          <p:cNvPr id="12" name="Slide Number Placeholder 11">
            <a:extLst>
              <a:ext uri="{FF2B5EF4-FFF2-40B4-BE49-F238E27FC236}">
                <a16:creationId xmlns:a16="http://schemas.microsoft.com/office/drawing/2014/main" id="{AB5E08F7-9A09-3048-A312-29CC883791D8}"/>
              </a:ext>
            </a:extLst>
          </p:cNvPr>
          <p:cNvSpPr>
            <a:spLocks noGrp="1"/>
          </p:cNvSpPr>
          <p:nvPr>
            <p:ph type="sldNum" sz="quarter" idx="4"/>
          </p:nvPr>
        </p:nvSpPr>
        <p:spPr>
          <a:xfrm>
            <a:off x="8153400" y="6432269"/>
            <a:ext cx="3837665" cy="365125"/>
          </a:xfrm>
          <a:prstGeom prst="rect">
            <a:avLst/>
          </a:prstGeom>
        </p:spPr>
        <p:txBody>
          <a:bodyPr vert="horz" lIns="91440" tIns="45720" rIns="91440" bIns="45720" rtlCol="0" anchor="ctr"/>
          <a:lstStyle>
            <a:lvl1pPr algn="r">
              <a:defRPr lang="en-US" sz="1000" b="0" u="none" kern="1200" spc="200" dirty="0" smtClean="0">
                <a:solidFill>
                  <a:schemeClr val="tx2"/>
                </a:solidFill>
                <a:latin typeface="Franklin Gothic Book" charset="0"/>
                <a:ea typeface="Franklin Gothic Book" charset="0"/>
                <a:cs typeface="Franklin Gothic Book" charset="0"/>
              </a:defRPr>
            </a:lvl1pPr>
          </a:lstStyle>
          <a:p>
            <a:fld id="{6EF2CE7D-2FF7-AC40-9DF8-85A85926B8FD}" type="slidenum">
              <a:rPr smtClean="0"/>
              <a:pPr/>
              <a:t>‹#›</a:t>
            </a:fld>
            <a:endParaRPr/>
          </a:p>
        </p:txBody>
      </p:sp>
      <p:sp>
        <p:nvSpPr>
          <p:cNvPr id="13" name="Footer Placeholder 12">
            <a:extLst>
              <a:ext uri="{FF2B5EF4-FFF2-40B4-BE49-F238E27FC236}">
                <a16:creationId xmlns:a16="http://schemas.microsoft.com/office/drawing/2014/main" id="{6B7AC41A-A66C-9847-8D5C-CBE5B9CD2192}"/>
              </a:ext>
            </a:extLst>
          </p:cNvPr>
          <p:cNvSpPr>
            <a:spLocks noGrp="1"/>
          </p:cNvSpPr>
          <p:nvPr>
            <p:ph type="ftr" sz="quarter" idx="3"/>
          </p:nvPr>
        </p:nvSpPr>
        <p:spPr>
          <a:xfrm>
            <a:off x="4038599" y="6432268"/>
            <a:ext cx="4114800" cy="365125"/>
          </a:xfrm>
          <a:prstGeom prst="rect">
            <a:avLst/>
          </a:prstGeom>
        </p:spPr>
        <p:txBody>
          <a:bodyPr vert="horz" lIns="91440" tIns="45720" rIns="91440" bIns="45720" rtlCol="0" anchor="ctr"/>
          <a:lstStyle>
            <a:lvl1pPr algn="ctr">
              <a:defRPr sz="1000" b="0" u="none" spc="300" baseline="0">
                <a:solidFill>
                  <a:schemeClr val="tx2"/>
                </a:solidFill>
              </a:defRPr>
            </a:lvl1pPr>
          </a:lstStyle>
          <a:p>
            <a:pPr>
              <a:lnSpc>
                <a:spcPct val="80000"/>
              </a:lnSpc>
            </a:pPr>
            <a:endParaRPr lang="en-US">
              <a:ea typeface="Franklin Gothic Book" charset="0"/>
              <a:cs typeface="Franklin Gothic Book" charset="0"/>
            </a:endParaRPr>
          </a:p>
        </p:txBody>
      </p:sp>
      <p:sp>
        <p:nvSpPr>
          <p:cNvPr id="5" name="Title Placeholder 4">
            <a:extLst>
              <a:ext uri="{FF2B5EF4-FFF2-40B4-BE49-F238E27FC236}">
                <a16:creationId xmlns:a16="http://schemas.microsoft.com/office/drawing/2014/main" id="{904BCA3F-DC9B-49EB-AD79-E327F99E6A3E}"/>
              </a:ext>
            </a:extLst>
          </p:cNvPr>
          <p:cNvSpPr>
            <a:spLocks noGrp="1"/>
          </p:cNvSpPr>
          <p:nvPr>
            <p:ph type="title"/>
          </p:nvPr>
        </p:nvSpPr>
        <p:spPr>
          <a:xfrm>
            <a:off x="613317" y="475489"/>
            <a:ext cx="10972800" cy="5365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142D9-12B2-4131-BBD1-0EA932B93E3F}"/>
              </a:ext>
            </a:extLst>
          </p:cNvPr>
          <p:cNvSpPr>
            <a:spLocks noGrp="1"/>
          </p:cNvSpPr>
          <p:nvPr>
            <p:ph type="body" idx="1"/>
          </p:nvPr>
        </p:nvSpPr>
        <p:spPr>
          <a:xfrm>
            <a:off x="613317" y="15970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72015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33" r:id="rId27"/>
  </p:sldLayoutIdLst>
  <p:hf sldNum="0" hdr="0" ftr="0" dt="0"/>
  <p:txStyles>
    <p:titleStyle>
      <a:lvl1pPr algn="ctr" defTabSz="914400" rtl="0" eaLnBrk="1" latinLnBrk="0" hangingPunct="1">
        <a:lnSpc>
          <a:spcPct val="90000"/>
        </a:lnSpc>
        <a:spcBef>
          <a:spcPct val="0"/>
        </a:spcBef>
        <a:buNone/>
        <a:defRPr sz="2800" b="1" kern="1200">
          <a:solidFill>
            <a:schemeClr val="tx1"/>
          </a:solidFill>
          <a:latin typeface="Franklin Gothic Book" charset="0"/>
          <a:ea typeface="Franklin Gothic Book" charset="0"/>
          <a:cs typeface="Franklin Gothic Book" charset="0"/>
        </a:defRPr>
      </a:lvl1pPr>
    </p:titleStyle>
    <p:bodyStyle>
      <a:lvl1pPr marL="0" indent="0" algn="l" defTabSz="914400" rtl="0" eaLnBrk="1" latinLnBrk="0" hangingPunct="1">
        <a:lnSpc>
          <a:spcPct val="114000"/>
        </a:lnSpc>
        <a:spcBef>
          <a:spcPts val="0"/>
        </a:spcBef>
        <a:buFont typeface="Wingdings" pitchFamily="2" charset="2"/>
        <a:buNone/>
        <a:defRPr sz="16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0" name="Grid" hidden="1">
            <a:extLst>
              <a:ext uri="{FF2B5EF4-FFF2-40B4-BE49-F238E27FC236}">
                <a16:creationId xmlns:a16="http://schemas.microsoft.com/office/drawing/2014/main" id="{7E57B6B4-A28C-3348-BBF6-8AC0215E129B}"/>
              </a:ext>
            </a:extLst>
          </p:cNvPr>
          <p:cNvGrpSpPr/>
          <p:nvPr userDrawn="1"/>
        </p:nvGrpSpPr>
        <p:grpSpPr>
          <a:xfrm>
            <a:off x="429211" y="3124289"/>
            <a:ext cx="11349486" cy="461663"/>
            <a:chOff x="820424" y="6248578"/>
            <a:chExt cx="22812081" cy="923324"/>
          </a:xfrm>
        </p:grpSpPr>
        <p:sp>
          <p:nvSpPr>
            <p:cNvPr id="31" name="Rectangle 30">
              <a:extLst>
                <a:ext uri="{FF2B5EF4-FFF2-40B4-BE49-F238E27FC236}">
                  <a16:creationId xmlns:a16="http://schemas.microsoft.com/office/drawing/2014/main" id="{E0C23261-6B06-BA43-806B-1DA78F84B888}"/>
                </a:ext>
              </a:extLst>
            </p:cNvPr>
            <p:cNvSpPr/>
            <p:nvPr/>
          </p:nvSpPr>
          <p:spPr>
            <a:xfrm>
              <a:off x="820424"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2" name="Rectangle 31">
              <a:extLst>
                <a:ext uri="{FF2B5EF4-FFF2-40B4-BE49-F238E27FC236}">
                  <a16:creationId xmlns:a16="http://schemas.microsoft.com/office/drawing/2014/main" id="{B168BEE3-6EA0-F243-B22B-564C27B7450D}"/>
                </a:ext>
              </a:extLst>
            </p:cNvPr>
            <p:cNvSpPr/>
            <p:nvPr userDrawn="1"/>
          </p:nvSpPr>
          <p:spPr>
            <a:xfrm>
              <a:off x="2754108"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3" name="Rectangle 32">
              <a:extLst>
                <a:ext uri="{FF2B5EF4-FFF2-40B4-BE49-F238E27FC236}">
                  <a16:creationId xmlns:a16="http://schemas.microsoft.com/office/drawing/2014/main" id="{F11C82F0-32E3-7A42-94E9-9F3E50BA6191}"/>
                </a:ext>
              </a:extLst>
            </p:cNvPr>
            <p:cNvSpPr/>
            <p:nvPr userDrawn="1"/>
          </p:nvSpPr>
          <p:spPr>
            <a:xfrm>
              <a:off x="4687792"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4" name="Rectangle 33">
              <a:extLst>
                <a:ext uri="{FF2B5EF4-FFF2-40B4-BE49-F238E27FC236}">
                  <a16:creationId xmlns:a16="http://schemas.microsoft.com/office/drawing/2014/main" id="{04AD6ABD-2653-244C-9E9E-578287FE3530}"/>
                </a:ext>
              </a:extLst>
            </p:cNvPr>
            <p:cNvSpPr/>
            <p:nvPr userDrawn="1"/>
          </p:nvSpPr>
          <p:spPr>
            <a:xfrm>
              <a:off x="8555159"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5" name="Rectangle 34">
              <a:extLst>
                <a:ext uri="{FF2B5EF4-FFF2-40B4-BE49-F238E27FC236}">
                  <a16:creationId xmlns:a16="http://schemas.microsoft.com/office/drawing/2014/main" id="{950CD64A-8B6A-F444-AE39-CB0B14DD13AF}"/>
                </a:ext>
              </a:extLst>
            </p:cNvPr>
            <p:cNvSpPr/>
            <p:nvPr userDrawn="1"/>
          </p:nvSpPr>
          <p:spPr>
            <a:xfrm>
              <a:off x="12422527"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6" name="Rectangle 35">
              <a:extLst>
                <a:ext uri="{FF2B5EF4-FFF2-40B4-BE49-F238E27FC236}">
                  <a16:creationId xmlns:a16="http://schemas.microsoft.com/office/drawing/2014/main" id="{C2C76FC3-7726-4340-B673-9354E4E45553}"/>
                </a:ext>
              </a:extLst>
            </p:cNvPr>
            <p:cNvSpPr/>
            <p:nvPr userDrawn="1"/>
          </p:nvSpPr>
          <p:spPr>
            <a:xfrm>
              <a:off x="16289892"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7" name="Rectangle 36">
              <a:extLst>
                <a:ext uri="{FF2B5EF4-FFF2-40B4-BE49-F238E27FC236}">
                  <a16:creationId xmlns:a16="http://schemas.microsoft.com/office/drawing/2014/main" id="{A939F97F-7835-2249-952E-DB614B047ECA}"/>
                </a:ext>
              </a:extLst>
            </p:cNvPr>
            <p:cNvSpPr/>
            <p:nvPr userDrawn="1"/>
          </p:nvSpPr>
          <p:spPr>
            <a:xfrm>
              <a:off x="20157262"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8" name="Rectangle 37">
              <a:extLst>
                <a:ext uri="{FF2B5EF4-FFF2-40B4-BE49-F238E27FC236}">
                  <a16:creationId xmlns:a16="http://schemas.microsoft.com/office/drawing/2014/main" id="{4F19219E-ACEF-C24B-A36F-0D5ED4A086B0}"/>
                </a:ext>
              </a:extLst>
            </p:cNvPr>
            <p:cNvSpPr/>
            <p:nvPr userDrawn="1"/>
          </p:nvSpPr>
          <p:spPr>
            <a:xfrm>
              <a:off x="22090945"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9" name="Rectangle 38">
              <a:extLst>
                <a:ext uri="{FF2B5EF4-FFF2-40B4-BE49-F238E27FC236}">
                  <a16:creationId xmlns:a16="http://schemas.microsoft.com/office/drawing/2014/main" id="{7C78B4E0-F7C4-D74F-A35D-D0533BE8B88E}"/>
                </a:ext>
              </a:extLst>
            </p:cNvPr>
            <p:cNvSpPr/>
            <p:nvPr userDrawn="1"/>
          </p:nvSpPr>
          <p:spPr>
            <a:xfrm>
              <a:off x="6621475"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40" name="Rectangle 39">
              <a:extLst>
                <a:ext uri="{FF2B5EF4-FFF2-40B4-BE49-F238E27FC236}">
                  <a16:creationId xmlns:a16="http://schemas.microsoft.com/office/drawing/2014/main" id="{95D306FD-D392-7643-8034-AC114A424A60}"/>
                </a:ext>
              </a:extLst>
            </p:cNvPr>
            <p:cNvSpPr/>
            <p:nvPr userDrawn="1"/>
          </p:nvSpPr>
          <p:spPr>
            <a:xfrm>
              <a:off x="10488843"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41" name="Rectangle 40">
              <a:extLst>
                <a:ext uri="{FF2B5EF4-FFF2-40B4-BE49-F238E27FC236}">
                  <a16:creationId xmlns:a16="http://schemas.microsoft.com/office/drawing/2014/main" id="{C76C6ACE-E29F-AD4E-BB0C-79F42598894A}"/>
                </a:ext>
              </a:extLst>
            </p:cNvPr>
            <p:cNvSpPr/>
            <p:nvPr userDrawn="1"/>
          </p:nvSpPr>
          <p:spPr>
            <a:xfrm>
              <a:off x="14356210"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42" name="Rectangle 41">
              <a:extLst>
                <a:ext uri="{FF2B5EF4-FFF2-40B4-BE49-F238E27FC236}">
                  <a16:creationId xmlns:a16="http://schemas.microsoft.com/office/drawing/2014/main" id="{429F83FC-D66D-EE42-B37B-06B84A8B74C8}"/>
                </a:ext>
              </a:extLst>
            </p:cNvPr>
            <p:cNvSpPr/>
            <p:nvPr userDrawn="1"/>
          </p:nvSpPr>
          <p:spPr>
            <a:xfrm>
              <a:off x="18223578"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grpSp>
      <p:pic>
        <p:nvPicPr>
          <p:cNvPr id="8" name="Picture 7">
            <a:extLst>
              <a:ext uri="{FF2B5EF4-FFF2-40B4-BE49-F238E27FC236}">
                <a16:creationId xmlns:a16="http://schemas.microsoft.com/office/drawing/2014/main" id="{71D50112-939D-C341-9F01-CA2CE705B2F2}"/>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2" name="Slide Number Placeholder 11">
            <a:extLst>
              <a:ext uri="{FF2B5EF4-FFF2-40B4-BE49-F238E27FC236}">
                <a16:creationId xmlns:a16="http://schemas.microsoft.com/office/drawing/2014/main" id="{AB5E08F7-9A09-3048-A312-29CC883791D8}"/>
              </a:ext>
            </a:extLst>
          </p:cNvPr>
          <p:cNvSpPr>
            <a:spLocks noGrp="1"/>
          </p:cNvSpPr>
          <p:nvPr>
            <p:ph type="sldNum" sz="quarter" idx="4"/>
          </p:nvPr>
        </p:nvSpPr>
        <p:spPr>
          <a:xfrm>
            <a:off x="9087640" y="6432269"/>
            <a:ext cx="2680947" cy="365125"/>
          </a:xfrm>
          <a:prstGeom prst="rect">
            <a:avLst/>
          </a:prstGeom>
        </p:spPr>
        <p:txBody>
          <a:bodyPr vert="horz" lIns="91440" tIns="45720" rIns="91440" bIns="45720" rtlCol="0" anchor="ctr"/>
          <a:lstStyle>
            <a:lvl1pPr algn="r">
              <a:defRPr lang="en-US" sz="1000" b="0" u="none" kern="1200" spc="200" dirty="0" smtClean="0">
                <a:solidFill>
                  <a:schemeClr val="tx2"/>
                </a:solidFill>
                <a:latin typeface="Franklin Gothic Book" charset="0"/>
                <a:ea typeface="Franklin Gothic Book" charset="0"/>
                <a:cs typeface="Franklin Gothic Book" charset="0"/>
              </a:defRPr>
            </a:lvl1pPr>
          </a:lstStyle>
          <a:p>
            <a:fld id="{6EF2CE7D-2FF7-AC40-9DF8-85A85926B8FD}" type="slidenum">
              <a:rPr lang="en-ZA" smtClean="0"/>
              <a:pPr/>
              <a:t>‹#›</a:t>
            </a:fld>
            <a:endParaRPr/>
          </a:p>
        </p:txBody>
      </p:sp>
      <p:sp>
        <p:nvSpPr>
          <p:cNvPr id="5" name="Title Placeholder 4">
            <a:extLst>
              <a:ext uri="{FF2B5EF4-FFF2-40B4-BE49-F238E27FC236}">
                <a16:creationId xmlns:a16="http://schemas.microsoft.com/office/drawing/2014/main" id="{904BCA3F-DC9B-49EB-AD79-E327F99E6A3E}"/>
              </a:ext>
            </a:extLst>
          </p:cNvPr>
          <p:cNvSpPr>
            <a:spLocks noGrp="1"/>
          </p:cNvSpPr>
          <p:nvPr>
            <p:ph type="title"/>
          </p:nvPr>
        </p:nvSpPr>
        <p:spPr>
          <a:xfrm>
            <a:off x="437400" y="279000"/>
            <a:ext cx="11333579" cy="536559"/>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B7A142D9-12B2-4131-BBD1-0EA932B93E3F}"/>
              </a:ext>
            </a:extLst>
          </p:cNvPr>
          <p:cNvSpPr>
            <a:spLocks noGrp="1"/>
          </p:cNvSpPr>
          <p:nvPr>
            <p:ph type="body" idx="1"/>
          </p:nvPr>
        </p:nvSpPr>
        <p:spPr>
          <a:xfrm>
            <a:off x="429211" y="1322387"/>
            <a:ext cx="11333579" cy="46259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746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Franklin Gothic Book" charset="0"/>
          <a:ea typeface="Franklin Gothic Book" charset="0"/>
          <a:cs typeface="Franklin Gothic Book" charset="0"/>
        </a:defRPr>
      </a:lvl1pPr>
    </p:titleStyle>
    <p:bodyStyle>
      <a:lvl1pPr marL="0" indent="0" algn="l" defTabSz="914400" rtl="0" eaLnBrk="1" latinLnBrk="0" hangingPunct="1">
        <a:lnSpc>
          <a:spcPct val="114000"/>
        </a:lnSpc>
        <a:spcBef>
          <a:spcPts val="0"/>
        </a:spcBef>
        <a:buFont typeface="Wingdings" pitchFamily="2" charset="2"/>
        <a:buNone/>
        <a:defRPr sz="16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1761">
          <p15:clr>
            <a:srgbClr val="F26B43"/>
          </p15:clr>
        </p15:guide>
        <p15:guide id="3" orient="horz" pos="7858">
          <p15:clr>
            <a:srgbClr val="F26B43"/>
          </p15:clr>
        </p15:guide>
        <p15:guide id="4" orient="horz" pos="328">
          <p15:clr>
            <a:srgbClr val="F26B43"/>
          </p15:clr>
        </p15:guide>
        <p15:guide id="5" orient="horz" pos="1666">
          <p15:clr>
            <a:srgbClr val="F26B43"/>
          </p15:clr>
        </p15:guide>
        <p15:guide id="6" pos="536">
          <p15:clr>
            <a:srgbClr val="F26B43"/>
          </p15:clr>
        </p15:guide>
        <p15:guide id="7" pos="1511">
          <p15:clr>
            <a:srgbClr val="F26B43"/>
          </p15:clr>
        </p15:guide>
        <p15:guide id="8" pos="7680">
          <p15:clr>
            <a:srgbClr val="F26B43"/>
          </p15:clr>
        </p15:guide>
        <p15:guide id="9" pos="2713">
          <p15:clr>
            <a:srgbClr val="F26B43"/>
          </p15:clr>
        </p15:guide>
        <p15:guide id="10" pos="2963">
          <p15:clr>
            <a:srgbClr val="F26B43"/>
          </p15:clr>
        </p15:guide>
        <p15:guide id="11" pos="3938">
          <p15:clr>
            <a:srgbClr val="F26B43"/>
          </p15:clr>
        </p15:guide>
        <p15:guide id="12" pos="4165">
          <p15:clr>
            <a:srgbClr val="F26B43"/>
          </p15:clr>
        </p15:guide>
        <p15:guide id="13" pos="5140">
          <p15:clr>
            <a:srgbClr val="F26B43"/>
          </p15:clr>
        </p15:guide>
        <p15:guide id="14" pos="5389">
          <p15:clr>
            <a:srgbClr val="F26B43"/>
          </p15:clr>
        </p15:guide>
        <p15:guide id="15" pos="6342">
          <p15:clr>
            <a:srgbClr val="F26B43"/>
          </p15:clr>
        </p15:guide>
        <p15:guide id="16" pos="6591">
          <p15:clr>
            <a:srgbClr val="F26B43"/>
          </p15:clr>
        </p15:guide>
        <p15:guide id="17" pos="7567">
          <p15:clr>
            <a:srgbClr val="F26B43"/>
          </p15:clr>
        </p15:guide>
        <p15:guide id="18" pos="7816">
          <p15:clr>
            <a:srgbClr val="F26B43"/>
          </p15:clr>
        </p15:guide>
        <p15:guide id="19" pos="8769">
          <p15:clr>
            <a:srgbClr val="F26B43"/>
          </p15:clr>
        </p15:guide>
        <p15:guide id="20" pos="9018">
          <p15:clr>
            <a:srgbClr val="F26B43"/>
          </p15:clr>
        </p15:guide>
        <p15:guide id="21" pos="9993">
          <p15:clr>
            <a:srgbClr val="F26B43"/>
          </p15:clr>
        </p15:guide>
        <p15:guide id="22" pos="10243">
          <p15:clr>
            <a:srgbClr val="F26B43"/>
          </p15:clr>
        </p15:guide>
        <p15:guide id="23" pos="11195">
          <p15:clr>
            <a:srgbClr val="F26B43"/>
          </p15:clr>
        </p15:guide>
        <p15:guide id="24" pos="11445">
          <p15:clr>
            <a:srgbClr val="F26B43"/>
          </p15:clr>
        </p15:guide>
        <p15:guide id="25" pos="12397">
          <p15:clr>
            <a:srgbClr val="F26B43"/>
          </p15:clr>
        </p15:guide>
        <p15:guide id="26" pos="12647">
          <p15:clr>
            <a:srgbClr val="F26B43"/>
          </p15:clr>
        </p15:guide>
        <p15:guide id="27" pos="13622">
          <p15:clr>
            <a:srgbClr val="F26B43"/>
          </p15:clr>
        </p15:guide>
        <p15:guide id="28" pos="13872">
          <p15:clr>
            <a:srgbClr val="F26B43"/>
          </p15:clr>
        </p15:guide>
        <p15:guide id="29" pos="148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8CCE45-AE28-2F4A-8BCC-DF30755809BF}"/>
              </a:ext>
            </a:extLst>
          </p:cNvPr>
          <p:cNvSpPr/>
          <p:nvPr userDrawn="1"/>
        </p:nvSpPr>
        <p:spPr>
          <a:xfrm>
            <a:off x="1" y="6356351"/>
            <a:ext cx="12191999" cy="516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7">
            <a:extLst>
              <a:ext uri="{FF2B5EF4-FFF2-40B4-BE49-F238E27FC236}">
                <a16:creationId xmlns:a16="http://schemas.microsoft.com/office/drawing/2014/main" id="{71D50112-939D-C341-9F01-CA2CE705B2F2}"/>
              </a:ext>
            </a:extLst>
          </p:cNvPr>
          <p:cNvPicPr>
            <a:picLocks noChangeAspect="1"/>
          </p:cNvPicPr>
          <p:nvPr userDrawn="1"/>
        </p:nvPicPr>
        <p:blipFill>
          <a:blip r:embed="rId28" cstate="email">
            <a:extLst>
              <a:ext uri="{28A0092B-C50C-407E-A947-70E740481C1C}">
                <a14:useLocalDpi xmlns:a14="http://schemas.microsoft.com/office/drawing/2010/main"/>
              </a:ext>
            </a:extLst>
          </a:blip>
          <a:srcRect/>
          <a:stretch/>
        </p:blipFill>
        <p:spPr>
          <a:xfrm>
            <a:off x="406401" y="6493371"/>
            <a:ext cx="1792965" cy="242918"/>
          </a:xfrm>
          <a:prstGeom prst="rect">
            <a:avLst/>
          </a:prstGeom>
        </p:spPr>
      </p:pic>
      <p:sp>
        <p:nvSpPr>
          <p:cNvPr id="12" name="Slide Number Placeholder 11">
            <a:extLst>
              <a:ext uri="{FF2B5EF4-FFF2-40B4-BE49-F238E27FC236}">
                <a16:creationId xmlns:a16="http://schemas.microsoft.com/office/drawing/2014/main" id="{AB5E08F7-9A09-3048-A312-29CC883791D8}"/>
              </a:ext>
            </a:extLst>
          </p:cNvPr>
          <p:cNvSpPr>
            <a:spLocks noGrp="1"/>
          </p:cNvSpPr>
          <p:nvPr>
            <p:ph type="sldNum" sz="quarter" idx="4"/>
          </p:nvPr>
        </p:nvSpPr>
        <p:spPr>
          <a:xfrm>
            <a:off x="8153400" y="6432269"/>
            <a:ext cx="3837665" cy="365125"/>
          </a:xfrm>
          <a:prstGeom prst="rect">
            <a:avLst/>
          </a:prstGeom>
        </p:spPr>
        <p:txBody>
          <a:bodyPr vert="horz" lIns="91440" tIns="45720" rIns="91440" bIns="45720" rtlCol="0" anchor="ctr"/>
          <a:lstStyle>
            <a:lvl1pPr algn="r">
              <a:defRPr lang="en-US" sz="1000" b="0" u="none" kern="1200" spc="200" dirty="0" smtClean="0">
                <a:solidFill>
                  <a:schemeClr val="tx2"/>
                </a:solidFill>
                <a:latin typeface="Franklin Gothic Book" charset="0"/>
                <a:ea typeface="Franklin Gothic Book" charset="0"/>
                <a:cs typeface="Franklin Gothic Book" charset="0"/>
              </a:defRPr>
            </a:lvl1pPr>
          </a:lstStyle>
          <a:p>
            <a:fld id="{6EF2CE7D-2FF7-AC40-9DF8-85A85926B8FD}" type="slidenum">
              <a:rPr smtClean="0"/>
              <a:pPr/>
              <a:t>‹#›</a:t>
            </a:fld>
            <a:endParaRPr/>
          </a:p>
        </p:txBody>
      </p:sp>
      <p:sp>
        <p:nvSpPr>
          <p:cNvPr id="13" name="Footer Placeholder 12">
            <a:extLst>
              <a:ext uri="{FF2B5EF4-FFF2-40B4-BE49-F238E27FC236}">
                <a16:creationId xmlns:a16="http://schemas.microsoft.com/office/drawing/2014/main" id="{6B7AC41A-A66C-9847-8D5C-CBE5B9CD2192}"/>
              </a:ext>
            </a:extLst>
          </p:cNvPr>
          <p:cNvSpPr>
            <a:spLocks noGrp="1"/>
          </p:cNvSpPr>
          <p:nvPr>
            <p:ph type="ftr" sz="quarter" idx="3"/>
          </p:nvPr>
        </p:nvSpPr>
        <p:spPr>
          <a:xfrm>
            <a:off x="4038599" y="6432268"/>
            <a:ext cx="4114800" cy="365125"/>
          </a:xfrm>
          <a:prstGeom prst="rect">
            <a:avLst/>
          </a:prstGeom>
        </p:spPr>
        <p:txBody>
          <a:bodyPr vert="horz" lIns="91440" tIns="45720" rIns="91440" bIns="45720" rtlCol="0" anchor="ctr"/>
          <a:lstStyle>
            <a:lvl1pPr algn="ctr">
              <a:defRPr sz="1000" b="0" u="none" spc="300" baseline="0">
                <a:solidFill>
                  <a:schemeClr val="tx2"/>
                </a:solidFill>
              </a:defRPr>
            </a:lvl1pPr>
          </a:lstStyle>
          <a:p>
            <a:pPr>
              <a:lnSpc>
                <a:spcPct val="80000"/>
              </a:lnSpc>
            </a:pPr>
            <a:endParaRPr lang="en-US">
              <a:ea typeface="Franklin Gothic Book" charset="0"/>
              <a:cs typeface="Franklin Gothic Book" charset="0"/>
            </a:endParaRPr>
          </a:p>
        </p:txBody>
      </p:sp>
      <p:sp>
        <p:nvSpPr>
          <p:cNvPr id="5" name="Title Placeholder 4">
            <a:extLst>
              <a:ext uri="{FF2B5EF4-FFF2-40B4-BE49-F238E27FC236}">
                <a16:creationId xmlns:a16="http://schemas.microsoft.com/office/drawing/2014/main" id="{904BCA3F-DC9B-49EB-AD79-E327F99E6A3E}"/>
              </a:ext>
            </a:extLst>
          </p:cNvPr>
          <p:cNvSpPr>
            <a:spLocks noGrp="1"/>
          </p:cNvSpPr>
          <p:nvPr>
            <p:ph type="title"/>
          </p:nvPr>
        </p:nvSpPr>
        <p:spPr>
          <a:xfrm>
            <a:off x="613317" y="475489"/>
            <a:ext cx="10972800" cy="5365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142D9-12B2-4131-BBD1-0EA932B93E3F}"/>
              </a:ext>
            </a:extLst>
          </p:cNvPr>
          <p:cNvSpPr>
            <a:spLocks noGrp="1"/>
          </p:cNvSpPr>
          <p:nvPr>
            <p:ph type="body" idx="1"/>
          </p:nvPr>
        </p:nvSpPr>
        <p:spPr>
          <a:xfrm>
            <a:off x="613317" y="15970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96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lvl1pPr algn="ctr" defTabSz="914400" rtl="0" eaLnBrk="1" latinLnBrk="0" hangingPunct="1">
        <a:lnSpc>
          <a:spcPct val="90000"/>
        </a:lnSpc>
        <a:spcBef>
          <a:spcPct val="0"/>
        </a:spcBef>
        <a:buNone/>
        <a:defRPr sz="2800" b="1" kern="1200">
          <a:solidFill>
            <a:schemeClr val="tx1"/>
          </a:solidFill>
          <a:latin typeface="Franklin Gothic Book" charset="0"/>
          <a:ea typeface="Franklin Gothic Book" charset="0"/>
          <a:cs typeface="Franklin Gothic Book" charset="0"/>
        </a:defRPr>
      </a:lvl1pPr>
    </p:titleStyle>
    <p:bodyStyle>
      <a:lvl1pPr marL="0" indent="0" algn="l" defTabSz="914400" rtl="0" eaLnBrk="1" latinLnBrk="0" hangingPunct="1">
        <a:lnSpc>
          <a:spcPct val="114000"/>
        </a:lnSpc>
        <a:spcBef>
          <a:spcPts val="0"/>
        </a:spcBef>
        <a:buFont typeface="Wingdings" pitchFamily="2" charset="2"/>
        <a:buNone/>
        <a:defRPr sz="16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0" name="Grid" hidden="1">
            <a:extLst>
              <a:ext uri="{FF2B5EF4-FFF2-40B4-BE49-F238E27FC236}">
                <a16:creationId xmlns:a16="http://schemas.microsoft.com/office/drawing/2014/main" id="{7E57B6B4-A28C-3348-BBF6-8AC0215E129B}"/>
              </a:ext>
            </a:extLst>
          </p:cNvPr>
          <p:cNvGrpSpPr/>
          <p:nvPr userDrawn="1"/>
        </p:nvGrpSpPr>
        <p:grpSpPr>
          <a:xfrm>
            <a:off x="429211" y="3124289"/>
            <a:ext cx="11349486" cy="461663"/>
            <a:chOff x="820424" y="6248578"/>
            <a:chExt cx="22812081" cy="923324"/>
          </a:xfrm>
        </p:grpSpPr>
        <p:sp>
          <p:nvSpPr>
            <p:cNvPr id="31" name="Rectangle 30">
              <a:extLst>
                <a:ext uri="{FF2B5EF4-FFF2-40B4-BE49-F238E27FC236}">
                  <a16:creationId xmlns:a16="http://schemas.microsoft.com/office/drawing/2014/main" id="{E0C23261-6B06-BA43-806B-1DA78F84B888}"/>
                </a:ext>
              </a:extLst>
            </p:cNvPr>
            <p:cNvSpPr/>
            <p:nvPr/>
          </p:nvSpPr>
          <p:spPr>
            <a:xfrm>
              <a:off x="820424"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2" name="Rectangle 31">
              <a:extLst>
                <a:ext uri="{FF2B5EF4-FFF2-40B4-BE49-F238E27FC236}">
                  <a16:creationId xmlns:a16="http://schemas.microsoft.com/office/drawing/2014/main" id="{B168BEE3-6EA0-F243-B22B-564C27B7450D}"/>
                </a:ext>
              </a:extLst>
            </p:cNvPr>
            <p:cNvSpPr/>
            <p:nvPr userDrawn="1"/>
          </p:nvSpPr>
          <p:spPr>
            <a:xfrm>
              <a:off x="2754108"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3" name="Rectangle 32">
              <a:extLst>
                <a:ext uri="{FF2B5EF4-FFF2-40B4-BE49-F238E27FC236}">
                  <a16:creationId xmlns:a16="http://schemas.microsoft.com/office/drawing/2014/main" id="{F11C82F0-32E3-7A42-94E9-9F3E50BA6191}"/>
                </a:ext>
              </a:extLst>
            </p:cNvPr>
            <p:cNvSpPr/>
            <p:nvPr userDrawn="1"/>
          </p:nvSpPr>
          <p:spPr>
            <a:xfrm>
              <a:off x="4687792"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4" name="Rectangle 33">
              <a:extLst>
                <a:ext uri="{FF2B5EF4-FFF2-40B4-BE49-F238E27FC236}">
                  <a16:creationId xmlns:a16="http://schemas.microsoft.com/office/drawing/2014/main" id="{04AD6ABD-2653-244C-9E9E-578287FE3530}"/>
                </a:ext>
              </a:extLst>
            </p:cNvPr>
            <p:cNvSpPr/>
            <p:nvPr userDrawn="1"/>
          </p:nvSpPr>
          <p:spPr>
            <a:xfrm>
              <a:off x="8555159"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5" name="Rectangle 34">
              <a:extLst>
                <a:ext uri="{FF2B5EF4-FFF2-40B4-BE49-F238E27FC236}">
                  <a16:creationId xmlns:a16="http://schemas.microsoft.com/office/drawing/2014/main" id="{950CD64A-8B6A-F444-AE39-CB0B14DD13AF}"/>
                </a:ext>
              </a:extLst>
            </p:cNvPr>
            <p:cNvSpPr/>
            <p:nvPr userDrawn="1"/>
          </p:nvSpPr>
          <p:spPr>
            <a:xfrm>
              <a:off x="12422527"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6" name="Rectangle 35">
              <a:extLst>
                <a:ext uri="{FF2B5EF4-FFF2-40B4-BE49-F238E27FC236}">
                  <a16:creationId xmlns:a16="http://schemas.microsoft.com/office/drawing/2014/main" id="{C2C76FC3-7726-4340-B673-9354E4E45553}"/>
                </a:ext>
              </a:extLst>
            </p:cNvPr>
            <p:cNvSpPr/>
            <p:nvPr userDrawn="1"/>
          </p:nvSpPr>
          <p:spPr>
            <a:xfrm>
              <a:off x="16289892"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7" name="Rectangle 36">
              <a:extLst>
                <a:ext uri="{FF2B5EF4-FFF2-40B4-BE49-F238E27FC236}">
                  <a16:creationId xmlns:a16="http://schemas.microsoft.com/office/drawing/2014/main" id="{A939F97F-7835-2249-952E-DB614B047ECA}"/>
                </a:ext>
              </a:extLst>
            </p:cNvPr>
            <p:cNvSpPr/>
            <p:nvPr userDrawn="1"/>
          </p:nvSpPr>
          <p:spPr>
            <a:xfrm>
              <a:off x="20157262"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8" name="Rectangle 37">
              <a:extLst>
                <a:ext uri="{FF2B5EF4-FFF2-40B4-BE49-F238E27FC236}">
                  <a16:creationId xmlns:a16="http://schemas.microsoft.com/office/drawing/2014/main" id="{4F19219E-ACEF-C24B-A36F-0D5ED4A086B0}"/>
                </a:ext>
              </a:extLst>
            </p:cNvPr>
            <p:cNvSpPr/>
            <p:nvPr userDrawn="1"/>
          </p:nvSpPr>
          <p:spPr>
            <a:xfrm>
              <a:off x="22090945"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39" name="Rectangle 38">
              <a:extLst>
                <a:ext uri="{FF2B5EF4-FFF2-40B4-BE49-F238E27FC236}">
                  <a16:creationId xmlns:a16="http://schemas.microsoft.com/office/drawing/2014/main" id="{7C78B4E0-F7C4-D74F-A35D-D0533BE8B88E}"/>
                </a:ext>
              </a:extLst>
            </p:cNvPr>
            <p:cNvSpPr/>
            <p:nvPr userDrawn="1"/>
          </p:nvSpPr>
          <p:spPr>
            <a:xfrm>
              <a:off x="6621475"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40" name="Rectangle 39">
              <a:extLst>
                <a:ext uri="{FF2B5EF4-FFF2-40B4-BE49-F238E27FC236}">
                  <a16:creationId xmlns:a16="http://schemas.microsoft.com/office/drawing/2014/main" id="{95D306FD-D392-7643-8034-AC114A424A60}"/>
                </a:ext>
              </a:extLst>
            </p:cNvPr>
            <p:cNvSpPr/>
            <p:nvPr userDrawn="1"/>
          </p:nvSpPr>
          <p:spPr>
            <a:xfrm>
              <a:off x="10488843"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41" name="Rectangle 40">
              <a:extLst>
                <a:ext uri="{FF2B5EF4-FFF2-40B4-BE49-F238E27FC236}">
                  <a16:creationId xmlns:a16="http://schemas.microsoft.com/office/drawing/2014/main" id="{C76C6ACE-E29F-AD4E-BB0C-79F42598894A}"/>
                </a:ext>
              </a:extLst>
            </p:cNvPr>
            <p:cNvSpPr/>
            <p:nvPr userDrawn="1"/>
          </p:nvSpPr>
          <p:spPr>
            <a:xfrm>
              <a:off x="14356210"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sp>
          <p:nvSpPr>
            <p:cNvPr id="42" name="Rectangle 41">
              <a:extLst>
                <a:ext uri="{FF2B5EF4-FFF2-40B4-BE49-F238E27FC236}">
                  <a16:creationId xmlns:a16="http://schemas.microsoft.com/office/drawing/2014/main" id="{429F83FC-D66D-EE42-B37B-06B84A8B74C8}"/>
                </a:ext>
              </a:extLst>
            </p:cNvPr>
            <p:cNvSpPr/>
            <p:nvPr userDrawn="1"/>
          </p:nvSpPr>
          <p:spPr>
            <a:xfrm>
              <a:off x="18223578" y="6248578"/>
              <a:ext cx="1541560" cy="923324"/>
            </a:xfrm>
            <a:prstGeom prst="rect">
              <a:avLst/>
            </a:prstGeom>
            <a:solidFill>
              <a:schemeClr val="tx1">
                <a:alpha val="8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55560"/>
                </a:solidFill>
                <a:effectLst/>
                <a:uFillTx/>
                <a:latin typeface="+mn-lt"/>
                <a:ea typeface="+mn-ea"/>
                <a:cs typeface="+mn-cs"/>
                <a:sym typeface="Montserrat Light"/>
              </a:endParaRPr>
            </a:p>
          </p:txBody>
        </p:sp>
      </p:grpSp>
      <p:pic>
        <p:nvPicPr>
          <p:cNvPr id="8" name="Picture 7">
            <a:extLst>
              <a:ext uri="{FF2B5EF4-FFF2-40B4-BE49-F238E27FC236}">
                <a16:creationId xmlns:a16="http://schemas.microsoft.com/office/drawing/2014/main" id="{71D50112-939D-C341-9F01-CA2CE705B2F2}"/>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406401" y="6516000"/>
            <a:ext cx="1328571" cy="180000"/>
          </a:xfrm>
          <a:prstGeom prst="rect">
            <a:avLst/>
          </a:prstGeom>
        </p:spPr>
      </p:pic>
      <p:sp>
        <p:nvSpPr>
          <p:cNvPr id="12" name="Slide Number Placeholder 11">
            <a:extLst>
              <a:ext uri="{FF2B5EF4-FFF2-40B4-BE49-F238E27FC236}">
                <a16:creationId xmlns:a16="http://schemas.microsoft.com/office/drawing/2014/main" id="{AB5E08F7-9A09-3048-A312-29CC883791D8}"/>
              </a:ext>
            </a:extLst>
          </p:cNvPr>
          <p:cNvSpPr>
            <a:spLocks noGrp="1"/>
          </p:cNvSpPr>
          <p:nvPr>
            <p:ph type="sldNum" sz="quarter" idx="4"/>
          </p:nvPr>
        </p:nvSpPr>
        <p:spPr>
          <a:xfrm>
            <a:off x="9087640" y="6432269"/>
            <a:ext cx="2680947" cy="365125"/>
          </a:xfrm>
          <a:prstGeom prst="rect">
            <a:avLst/>
          </a:prstGeom>
        </p:spPr>
        <p:txBody>
          <a:bodyPr vert="horz" lIns="91440" tIns="45720" rIns="91440" bIns="45720" rtlCol="0" anchor="ctr"/>
          <a:lstStyle>
            <a:lvl1pPr algn="r">
              <a:defRPr lang="en-US" sz="1000" b="0" u="none" kern="1200" spc="200" dirty="0" smtClean="0">
                <a:solidFill>
                  <a:schemeClr val="tx2"/>
                </a:solidFill>
                <a:latin typeface="Franklin Gothic Book" charset="0"/>
                <a:ea typeface="Franklin Gothic Book" charset="0"/>
                <a:cs typeface="Franklin Gothic Book" charset="0"/>
              </a:defRPr>
            </a:lvl1pPr>
          </a:lstStyle>
          <a:p>
            <a:fld id="{6EF2CE7D-2FF7-AC40-9DF8-85A85926B8FD}" type="slidenum">
              <a:rPr lang="en-ZA" smtClean="0"/>
              <a:pPr/>
              <a:t>‹#›</a:t>
            </a:fld>
            <a:endParaRPr/>
          </a:p>
        </p:txBody>
      </p:sp>
      <p:sp>
        <p:nvSpPr>
          <p:cNvPr id="5" name="Title Placeholder 4">
            <a:extLst>
              <a:ext uri="{FF2B5EF4-FFF2-40B4-BE49-F238E27FC236}">
                <a16:creationId xmlns:a16="http://schemas.microsoft.com/office/drawing/2014/main" id="{904BCA3F-DC9B-49EB-AD79-E327F99E6A3E}"/>
              </a:ext>
            </a:extLst>
          </p:cNvPr>
          <p:cNvSpPr>
            <a:spLocks noGrp="1"/>
          </p:cNvSpPr>
          <p:nvPr>
            <p:ph type="title"/>
          </p:nvPr>
        </p:nvSpPr>
        <p:spPr>
          <a:xfrm>
            <a:off x="437400" y="279000"/>
            <a:ext cx="11333579" cy="536559"/>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B7A142D9-12B2-4131-BBD1-0EA932B93E3F}"/>
              </a:ext>
            </a:extLst>
          </p:cNvPr>
          <p:cNvSpPr>
            <a:spLocks noGrp="1"/>
          </p:cNvSpPr>
          <p:nvPr>
            <p:ph type="body" idx="1"/>
          </p:nvPr>
        </p:nvSpPr>
        <p:spPr>
          <a:xfrm>
            <a:off x="429211" y="1322387"/>
            <a:ext cx="11333579" cy="46259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95205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Franklin Gothic Book" charset="0"/>
          <a:ea typeface="Franklin Gothic Book" charset="0"/>
          <a:cs typeface="Franklin Gothic Book" charset="0"/>
        </a:defRPr>
      </a:lvl1pPr>
    </p:titleStyle>
    <p:bodyStyle>
      <a:lvl1pPr marL="0" indent="0" algn="l" defTabSz="914400" rtl="0" eaLnBrk="1" latinLnBrk="0" hangingPunct="1">
        <a:lnSpc>
          <a:spcPct val="114000"/>
        </a:lnSpc>
        <a:spcBef>
          <a:spcPts val="0"/>
        </a:spcBef>
        <a:buFont typeface="Wingdings" pitchFamily="2" charset="2"/>
        <a:buNone/>
        <a:defRPr sz="16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1761">
          <p15:clr>
            <a:srgbClr val="F26B43"/>
          </p15:clr>
        </p15:guide>
        <p15:guide id="3" orient="horz" pos="7858">
          <p15:clr>
            <a:srgbClr val="F26B43"/>
          </p15:clr>
        </p15:guide>
        <p15:guide id="4" orient="horz" pos="328">
          <p15:clr>
            <a:srgbClr val="F26B43"/>
          </p15:clr>
        </p15:guide>
        <p15:guide id="5" orient="horz" pos="1666">
          <p15:clr>
            <a:srgbClr val="F26B43"/>
          </p15:clr>
        </p15:guide>
        <p15:guide id="6" pos="536">
          <p15:clr>
            <a:srgbClr val="F26B43"/>
          </p15:clr>
        </p15:guide>
        <p15:guide id="7" pos="1511">
          <p15:clr>
            <a:srgbClr val="F26B43"/>
          </p15:clr>
        </p15:guide>
        <p15:guide id="8" pos="7680">
          <p15:clr>
            <a:srgbClr val="F26B43"/>
          </p15:clr>
        </p15:guide>
        <p15:guide id="9" pos="2713">
          <p15:clr>
            <a:srgbClr val="F26B43"/>
          </p15:clr>
        </p15:guide>
        <p15:guide id="10" pos="2963">
          <p15:clr>
            <a:srgbClr val="F26B43"/>
          </p15:clr>
        </p15:guide>
        <p15:guide id="11" pos="3938">
          <p15:clr>
            <a:srgbClr val="F26B43"/>
          </p15:clr>
        </p15:guide>
        <p15:guide id="12" pos="4165">
          <p15:clr>
            <a:srgbClr val="F26B43"/>
          </p15:clr>
        </p15:guide>
        <p15:guide id="13" pos="5140">
          <p15:clr>
            <a:srgbClr val="F26B43"/>
          </p15:clr>
        </p15:guide>
        <p15:guide id="14" pos="5389">
          <p15:clr>
            <a:srgbClr val="F26B43"/>
          </p15:clr>
        </p15:guide>
        <p15:guide id="15" pos="6342">
          <p15:clr>
            <a:srgbClr val="F26B43"/>
          </p15:clr>
        </p15:guide>
        <p15:guide id="16" pos="6591">
          <p15:clr>
            <a:srgbClr val="F26B43"/>
          </p15:clr>
        </p15:guide>
        <p15:guide id="17" pos="7567">
          <p15:clr>
            <a:srgbClr val="F26B43"/>
          </p15:clr>
        </p15:guide>
        <p15:guide id="18" pos="7816">
          <p15:clr>
            <a:srgbClr val="F26B43"/>
          </p15:clr>
        </p15:guide>
        <p15:guide id="19" pos="8769">
          <p15:clr>
            <a:srgbClr val="F26B43"/>
          </p15:clr>
        </p15:guide>
        <p15:guide id="20" pos="9018">
          <p15:clr>
            <a:srgbClr val="F26B43"/>
          </p15:clr>
        </p15:guide>
        <p15:guide id="21" pos="9993">
          <p15:clr>
            <a:srgbClr val="F26B43"/>
          </p15:clr>
        </p15:guide>
        <p15:guide id="22" pos="10243">
          <p15:clr>
            <a:srgbClr val="F26B43"/>
          </p15:clr>
        </p15:guide>
        <p15:guide id="23" pos="11195">
          <p15:clr>
            <a:srgbClr val="F26B43"/>
          </p15:clr>
        </p15:guide>
        <p15:guide id="24" pos="11445">
          <p15:clr>
            <a:srgbClr val="F26B43"/>
          </p15:clr>
        </p15:guide>
        <p15:guide id="25" pos="12397">
          <p15:clr>
            <a:srgbClr val="F26B43"/>
          </p15:clr>
        </p15:guide>
        <p15:guide id="26" pos="12647">
          <p15:clr>
            <a:srgbClr val="F26B43"/>
          </p15:clr>
        </p15:guide>
        <p15:guide id="27" pos="13622">
          <p15:clr>
            <a:srgbClr val="F26B43"/>
          </p15:clr>
        </p15:guide>
        <p15:guide id="28" pos="13872">
          <p15:clr>
            <a:srgbClr val="F26B43"/>
          </p15:clr>
        </p15:guide>
        <p15:guide id="29" pos="148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3.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6F98-ACE3-4F8A-851D-C863DEE3D6BC}"/>
              </a:ext>
            </a:extLst>
          </p:cNvPr>
          <p:cNvSpPr>
            <a:spLocks noGrp="1"/>
          </p:cNvSpPr>
          <p:nvPr>
            <p:ph type="title"/>
          </p:nvPr>
        </p:nvSpPr>
        <p:spPr/>
        <p:txBody>
          <a:bodyPr>
            <a:normAutofit fontScale="90000"/>
          </a:bodyPr>
          <a:lstStyle/>
          <a:p>
            <a:r>
              <a:rPr lang="en-US" dirty="0"/>
              <a:t>Digital Impact</a:t>
            </a:r>
            <a:br>
              <a:rPr lang="en-US" dirty="0"/>
            </a:br>
            <a:r>
              <a:rPr lang="en-US" dirty="0"/>
              <a:t>Advisory Fund</a:t>
            </a:r>
          </a:p>
        </p:txBody>
      </p:sp>
      <p:sp>
        <p:nvSpPr>
          <p:cNvPr id="3" name="Subtitle 2">
            <a:extLst>
              <a:ext uri="{FF2B5EF4-FFF2-40B4-BE49-F238E27FC236}">
                <a16:creationId xmlns:a16="http://schemas.microsoft.com/office/drawing/2014/main" id="{F2F7989C-CA0E-4077-9575-1ED9FA6D1BC4}"/>
              </a:ext>
            </a:extLst>
          </p:cNvPr>
          <p:cNvSpPr>
            <a:spLocks noGrp="1"/>
          </p:cNvSpPr>
          <p:nvPr>
            <p:ph type="body" sz="quarter" idx="17"/>
          </p:nvPr>
        </p:nvSpPr>
        <p:spPr>
          <a:xfrm>
            <a:off x="1709054" y="4941794"/>
            <a:ext cx="8958946" cy="1109382"/>
          </a:xfrm>
        </p:spPr>
        <p:txBody>
          <a:bodyPr>
            <a:normAutofit/>
          </a:bodyPr>
          <a:lstStyle/>
          <a:p>
            <a:r>
              <a:rPr lang="en-US" dirty="0"/>
              <a:t>Applicant Information</a:t>
            </a:r>
          </a:p>
        </p:txBody>
      </p:sp>
    </p:spTree>
    <p:extLst>
      <p:ext uri="{BB962C8B-B14F-4D97-AF65-F5344CB8AC3E}">
        <p14:creationId xmlns:p14="http://schemas.microsoft.com/office/powerpoint/2010/main" val="15379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752FC-8657-4762-A950-37F86571D378}"/>
              </a:ext>
            </a:extLst>
          </p:cNvPr>
          <p:cNvSpPr>
            <a:spLocks noGrp="1"/>
          </p:cNvSpPr>
          <p:nvPr>
            <p:ph type="title"/>
          </p:nvPr>
        </p:nvSpPr>
        <p:spPr>
          <a:xfrm>
            <a:off x="504826" y="97971"/>
            <a:ext cx="11077575" cy="871158"/>
          </a:xfrm>
        </p:spPr>
        <p:txBody>
          <a:bodyPr/>
          <a:lstStyle/>
          <a:p>
            <a:pPr lvl="0">
              <a:lnSpc>
                <a:spcPct val="100000"/>
              </a:lnSpc>
              <a:spcBef>
                <a:spcPts val="0"/>
              </a:spcBef>
              <a:defRPr/>
            </a:pPr>
            <a:r>
              <a:rPr lang="en-US"/>
              <a:t>Track 2: Enterprise Resource Planning (ERP) Tools</a:t>
            </a:r>
            <a:br>
              <a:rPr lang="en-US"/>
            </a:br>
            <a:r>
              <a:rPr lang="en-US"/>
              <a:t>(inventory, procurement, and accounting)</a:t>
            </a:r>
          </a:p>
        </p:txBody>
      </p:sp>
      <p:graphicFrame>
        <p:nvGraphicFramePr>
          <p:cNvPr id="6" name="Diagram 5">
            <a:extLst>
              <a:ext uri="{FF2B5EF4-FFF2-40B4-BE49-F238E27FC236}">
                <a16:creationId xmlns:a16="http://schemas.microsoft.com/office/drawing/2014/main" id="{AB129CC5-A89B-4C5B-9A7E-B60DAD84C507}"/>
              </a:ext>
            </a:extLst>
          </p:cNvPr>
          <p:cNvGraphicFramePr/>
          <p:nvPr/>
        </p:nvGraphicFramePr>
        <p:xfrm>
          <a:off x="241663" y="862149"/>
          <a:ext cx="11730446"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76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752FC-8657-4762-A950-37F86571D378}"/>
              </a:ext>
            </a:extLst>
          </p:cNvPr>
          <p:cNvSpPr>
            <a:spLocks noGrp="1"/>
          </p:cNvSpPr>
          <p:nvPr>
            <p:ph type="title"/>
          </p:nvPr>
        </p:nvSpPr>
        <p:spPr>
          <a:xfrm>
            <a:off x="504826" y="97971"/>
            <a:ext cx="11077575" cy="871158"/>
          </a:xfrm>
        </p:spPr>
        <p:txBody>
          <a:bodyPr/>
          <a:lstStyle/>
          <a:p>
            <a:pPr lvl="0">
              <a:lnSpc>
                <a:spcPct val="100000"/>
              </a:lnSpc>
              <a:spcBef>
                <a:spcPts val="0"/>
              </a:spcBef>
              <a:defRPr/>
            </a:pPr>
            <a:r>
              <a:rPr lang="en-US"/>
              <a:t>Track 3: Digital Payment Solutions</a:t>
            </a:r>
          </a:p>
        </p:txBody>
      </p:sp>
      <p:graphicFrame>
        <p:nvGraphicFramePr>
          <p:cNvPr id="6" name="Diagram 5">
            <a:extLst>
              <a:ext uri="{FF2B5EF4-FFF2-40B4-BE49-F238E27FC236}">
                <a16:creationId xmlns:a16="http://schemas.microsoft.com/office/drawing/2014/main" id="{AB129CC5-A89B-4C5B-9A7E-B60DAD84C507}"/>
              </a:ext>
            </a:extLst>
          </p:cNvPr>
          <p:cNvGraphicFramePr/>
          <p:nvPr/>
        </p:nvGraphicFramePr>
        <p:xfrm>
          <a:off x="230777" y="881743"/>
          <a:ext cx="11730446"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56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120195-116C-4742-9BCE-CD9D7713B264}"/>
              </a:ext>
            </a:extLst>
          </p:cNvPr>
          <p:cNvSpPr>
            <a:spLocks noGrp="1"/>
          </p:cNvSpPr>
          <p:nvPr>
            <p:ph type="title"/>
          </p:nvPr>
        </p:nvSpPr>
        <p:spPr/>
        <p:txBody>
          <a:bodyPr/>
          <a:lstStyle/>
          <a:p>
            <a:r>
              <a:rPr lang="en-US"/>
              <a:t>Solutions Should Address the Following:</a:t>
            </a:r>
          </a:p>
        </p:txBody>
      </p:sp>
      <p:graphicFrame>
        <p:nvGraphicFramePr>
          <p:cNvPr id="2" name="Diagram 1">
            <a:extLst>
              <a:ext uri="{FF2B5EF4-FFF2-40B4-BE49-F238E27FC236}">
                <a16:creationId xmlns:a16="http://schemas.microsoft.com/office/drawing/2014/main" id="{A3B3F944-F39B-4F2E-A694-FAACE8BD400D}"/>
              </a:ext>
            </a:extLst>
          </p:cNvPr>
          <p:cNvGraphicFramePr/>
          <p:nvPr>
            <p:extLst>
              <p:ext uri="{D42A27DB-BD31-4B8C-83A1-F6EECF244321}">
                <p14:modId xmlns:p14="http://schemas.microsoft.com/office/powerpoint/2010/main" val="2156568738"/>
              </p:ext>
            </p:extLst>
          </p:nvPr>
        </p:nvGraphicFramePr>
        <p:xfrm>
          <a:off x="3559174" y="72138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63F7BA4C-3039-47EE-B214-FC22054DA47D}"/>
              </a:ext>
            </a:extLst>
          </p:cNvPr>
          <p:cNvGraphicFramePr/>
          <p:nvPr>
            <p:extLst>
              <p:ext uri="{D42A27DB-BD31-4B8C-83A1-F6EECF244321}">
                <p14:modId xmlns:p14="http://schemas.microsoft.com/office/powerpoint/2010/main" val="1903695386"/>
              </p:ext>
            </p:extLst>
          </p:nvPr>
        </p:nvGraphicFramePr>
        <p:xfrm>
          <a:off x="176499" y="969129"/>
          <a:ext cx="3277902" cy="4731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6913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5B94-A601-4DC2-A2FD-145BC3F85A8D}"/>
              </a:ext>
            </a:extLst>
          </p:cNvPr>
          <p:cNvSpPr>
            <a:spLocks noGrp="1"/>
          </p:cNvSpPr>
          <p:nvPr>
            <p:ph type="title"/>
          </p:nvPr>
        </p:nvSpPr>
        <p:spPr/>
        <p:txBody>
          <a:bodyPr/>
          <a:lstStyle/>
          <a:p>
            <a:r>
              <a:rPr lang="en-US"/>
              <a:t>Who Should Apply to the Digital Impact Fund? (1/2)</a:t>
            </a:r>
          </a:p>
        </p:txBody>
      </p:sp>
      <p:sp>
        <p:nvSpPr>
          <p:cNvPr id="3" name="Text Placeholder 2">
            <a:extLst>
              <a:ext uri="{FF2B5EF4-FFF2-40B4-BE49-F238E27FC236}">
                <a16:creationId xmlns:a16="http://schemas.microsoft.com/office/drawing/2014/main" id="{F38494AC-E96A-49E5-93AD-06E978850AA3}"/>
              </a:ext>
            </a:extLst>
          </p:cNvPr>
          <p:cNvSpPr>
            <a:spLocks noGrp="1"/>
          </p:cNvSpPr>
          <p:nvPr>
            <p:ph type="body" sz="quarter" idx="13"/>
          </p:nvPr>
        </p:nvSpPr>
        <p:spPr/>
        <p:txBody>
          <a:bodyPr>
            <a:normAutofit/>
          </a:bodyPr>
          <a:lstStyle/>
          <a:p>
            <a:pPr algn="ctr"/>
            <a:r>
              <a:rPr lang="en-US" sz="2400" b="1"/>
              <a:t>Late-stage innovative tech firms that are developing new or adapting existing digital technologies in the Caribbean.</a:t>
            </a:r>
          </a:p>
          <a:p>
            <a:endParaRPr lang="en-US" sz="2000"/>
          </a:p>
          <a:p>
            <a:r>
              <a:rPr lang="en-US" sz="2000"/>
              <a:t>Firms that may apply include:</a:t>
            </a:r>
          </a:p>
          <a:p>
            <a:pPr marL="285750" lvl="0" indent="-285750">
              <a:buFont typeface="Arial" panose="020B0604020202020204" pitchFamily="34" charset="0"/>
              <a:buChar char="•"/>
            </a:pPr>
            <a:r>
              <a:rPr lang="en-US" sz="2000"/>
              <a:t>Technology platforms for payments, home deliveries, and e-business</a:t>
            </a:r>
          </a:p>
          <a:p>
            <a:pPr marL="285750" lvl="0" indent="-285750">
              <a:buFont typeface="Arial" panose="020B0604020202020204" pitchFamily="34" charset="0"/>
              <a:buChar char="•"/>
            </a:pPr>
            <a:r>
              <a:rPr lang="en-US" sz="2000" err="1"/>
              <a:t>FinTechs</a:t>
            </a:r>
            <a:r>
              <a:rPr lang="en-US" sz="2000"/>
              <a:t> and startups</a:t>
            </a:r>
          </a:p>
          <a:p>
            <a:pPr marL="285750" lvl="0" indent="-285750">
              <a:buFont typeface="Arial" panose="020B0604020202020204" pitchFamily="34" charset="0"/>
              <a:buChar char="•"/>
            </a:pPr>
            <a:r>
              <a:rPr lang="en-US" sz="2000"/>
              <a:t>Small business platforms and associations</a:t>
            </a:r>
          </a:p>
          <a:p>
            <a:pPr marL="285750" lvl="0" indent="-285750">
              <a:buFont typeface="Arial" panose="020B0604020202020204" pitchFamily="34" charset="0"/>
              <a:buChar char="•"/>
            </a:pPr>
            <a:r>
              <a:rPr lang="en-US" sz="2000"/>
              <a:t>E-Business platforms</a:t>
            </a:r>
          </a:p>
          <a:p>
            <a:pPr marL="285750" lvl="0" indent="-285750">
              <a:buFont typeface="Arial" panose="020B0604020202020204" pitchFamily="34" charset="0"/>
              <a:buChar char="•"/>
            </a:pPr>
            <a:r>
              <a:rPr lang="en-US" sz="2000" err="1"/>
              <a:t>Edutech</a:t>
            </a:r>
            <a:r>
              <a:rPr lang="en-US" sz="2000"/>
              <a:t> companies and learning platforms</a:t>
            </a:r>
          </a:p>
          <a:p>
            <a:pPr marL="285750" lvl="0" indent="-285750">
              <a:buFont typeface="Arial" panose="020B0604020202020204" pitchFamily="34" charset="0"/>
              <a:buChar char="•"/>
            </a:pPr>
            <a:r>
              <a:rPr lang="en-US" sz="2000"/>
              <a:t>Financial Institutions with R&amp;D or similar innovation department developing new digital solutions for their MSME clients</a:t>
            </a:r>
          </a:p>
          <a:p>
            <a:pPr marL="285750" lvl="0" indent="-285750">
              <a:buFont typeface="Arial" panose="020B0604020202020204" pitchFamily="34" charset="0"/>
              <a:buChar char="•"/>
            </a:pPr>
            <a:r>
              <a:rPr lang="en-US" sz="2000"/>
              <a:t>Other actors in local innovation and entrepreneurship ecosystems</a:t>
            </a:r>
          </a:p>
          <a:p>
            <a:pPr marL="285750" lvl="0" indent="-285750">
              <a:buFont typeface="Arial" panose="020B0604020202020204" pitchFamily="34" charset="0"/>
              <a:buChar char="•"/>
            </a:pPr>
            <a:r>
              <a:rPr lang="en-US" sz="2000"/>
              <a:t>Firms should be at Technology Readiness Levels 7-9*</a:t>
            </a:r>
          </a:p>
          <a:p>
            <a:endParaRPr lang="en-US" sz="2400"/>
          </a:p>
        </p:txBody>
      </p:sp>
      <p:sp>
        <p:nvSpPr>
          <p:cNvPr id="4" name="TextBox 3">
            <a:extLst>
              <a:ext uri="{FF2B5EF4-FFF2-40B4-BE49-F238E27FC236}">
                <a16:creationId xmlns:a16="http://schemas.microsoft.com/office/drawing/2014/main" id="{28ACA4D6-0E22-4822-9C29-395EF68AD48B}"/>
              </a:ext>
            </a:extLst>
          </p:cNvPr>
          <p:cNvSpPr txBox="1"/>
          <p:nvPr/>
        </p:nvSpPr>
        <p:spPr>
          <a:xfrm>
            <a:off x="4304211" y="6486743"/>
            <a:ext cx="8125097" cy="287383"/>
          </a:xfrm>
          <a:prstGeom prst="rect">
            <a:avLst/>
          </a:prstGeom>
        </p:spPr>
        <p:txBody>
          <a:bodyPr vert="horz" wrap="square" lIns="91440" tIns="45720" rIns="91440" bIns="45720" rtlCol="0">
            <a:normAutofit fontScale="77500" lnSpcReduction="20000"/>
          </a:bodyPr>
          <a:lstStyle/>
          <a:p>
            <a:r>
              <a:rPr lang="en-US">
                <a:ea typeface="Franklin Gothic Book" charset="0"/>
                <a:cs typeface="Franklin Gothic Book" charset="0"/>
              </a:rPr>
              <a:t>*https://www.nasa.gov/directorates/heo/scan/engineering/technology/technology_readiness_level</a:t>
            </a:r>
            <a:endParaRPr lang="en-US">
              <a:solidFill>
                <a:schemeClr val="tx1"/>
              </a:solidFill>
              <a:ea typeface="Franklin Gothic Book" charset="0"/>
              <a:cs typeface="Franklin Gothic Book" charset="0"/>
            </a:endParaRPr>
          </a:p>
        </p:txBody>
      </p:sp>
    </p:spTree>
    <p:extLst>
      <p:ext uri="{BB962C8B-B14F-4D97-AF65-F5344CB8AC3E}">
        <p14:creationId xmlns:p14="http://schemas.microsoft.com/office/powerpoint/2010/main" val="382044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5B94-A601-4DC2-A2FD-145BC3F85A8D}"/>
              </a:ext>
            </a:extLst>
          </p:cNvPr>
          <p:cNvSpPr>
            <a:spLocks noGrp="1"/>
          </p:cNvSpPr>
          <p:nvPr>
            <p:ph type="title"/>
          </p:nvPr>
        </p:nvSpPr>
        <p:spPr/>
        <p:txBody>
          <a:bodyPr/>
          <a:lstStyle/>
          <a:p>
            <a:r>
              <a:rPr lang="en-US"/>
              <a:t>Who Should Apply to the Digital Impact Fund? (2/2)</a:t>
            </a:r>
          </a:p>
        </p:txBody>
      </p:sp>
      <p:sp>
        <p:nvSpPr>
          <p:cNvPr id="3" name="Text Placeholder 2">
            <a:extLst>
              <a:ext uri="{FF2B5EF4-FFF2-40B4-BE49-F238E27FC236}">
                <a16:creationId xmlns:a16="http://schemas.microsoft.com/office/drawing/2014/main" id="{F38494AC-E96A-49E5-93AD-06E978850AA3}"/>
              </a:ext>
            </a:extLst>
          </p:cNvPr>
          <p:cNvSpPr>
            <a:spLocks noGrp="1"/>
          </p:cNvSpPr>
          <p:nvPr>
            <p:ph type="body" sz="quarter" idx="13"/>
          </p:nvPr>
        </p:nvSpPr>
        <p:spPr/>
        <p:txBody>
          <a:bodyPr>
            <a:normAutofit/>
          </a:bodyPr>
          <a:lstStyle/>
          <a:p>
            <a:r>
              <a:rPr lang="en-US"/>
              <a:t>Only firms that meet all the below criteria shall apply for the Digital Impact Fund:</a:t>
            </a:r>
          </a:p>
          <a:p>
            <a:pPr marL="285750" lvl="0" indent="-285750">
              <a:buFont typeface="Arial" panose="020B0604020202020204" pitchFamily="34" charset="0"/>
              <a:buChar char="•"/>
            </a:pPr>
            <a:r>
              <a:rPr lang="en-US"/>
              <a:t>Businesses registered in the Latin America / Caribbean region with a market base in Belize, Dominica, Grenada, Guyana, Jamaica, or Trinidad and Tobago</a:t>
            </a:r>
          </a:p>
          <a:p>
            <a:pPr marL="285750" lvl="0" indent="-285750">
              <a:buFont typeface="Arial" panose="020B0604020202020204" pitchFamily="34" charset="0"/>
              <a:buChar char="•"/>
            </a:pPr>
            <a:r>
              <a:rPr lang="en-US"/>
              <a:t>Scale-up firms offering a new digital solution, trying to expand their offering through new digital solutions, or have an existing digital solution they would like to tailor to MSME clients. </a:t>
            </a:r>
          </a:p>
          <a:p>
            <a:pPr marL="285750" lvl="0" indent="-285750">
              <a:buFont typeface="Arial" panose="020B0604020202020204" pitchFamily="34" charset="0"/>
              <a:buChar char="•"/>
            </a:pPr>
            <a:r>
              <a:rPr lang="en-US"/>
              <a:t>Solutions should consider vulnerable populations in its design (women, youth, seniors) in one of the following ways:</a:t>
            </a:r>
          </a:p>
          <a:p>
            <a:pPr lvl="1"/>
            <a:r>
              <a:rPr lang="en-US"/>
              <a:t>Vulnerable populations are linked to the solutions and business model directly </a:t>
            </a:r>
          </a:p>
          <a:p>
            <a:pPr lvl="1"/>
            <a:r>
              <a:rPr lang="en-US"/>
              <a:t>Vulnerable populations are the direct beneficiaries of the proposed solution</a:t>
            </a:r>
          </a:p>
          <a:p>
            <a:pPr lvl="1"/>
            <a:r>
              <a:rPr lang="en-US"/>
              <a:t>Applicant firm is women, youth, or senior owned and/or make up the firm’s leadership team</a:t>
            </a:r>
          </a:p>
          <a:p>
            <a:pPr marL="285750" indent="-285750">
              <a:buFont typeface="Arial" panose="020B0604020202020204" pitchFamily="34" charset="0"/>
              <a:buChar char="•"/>
            </a:pPr>
            <a:r>
              <a:rPr lang="en-US"/>
              <a:t>Solution must demonstrate impact for MSME clients and a clear methodology for measuring impact once the proposed solution has been implemented</a:t>
            </a:r>
          </a:p>
          <a:p>
            <a:endParaRPr lang="en-US"/>
          </a:p>
          <a:p>
            <a:r>
              <a:rPr lang="en-US" i="1"/>
              <a:t>We encourage applications from firms that have previously participated in programs facilitated by Accelerators or Innovation Hubs in the region</a:t>
            </a:r>
          </a:p>
          <a:p>
            <a:endParaRPr lang="en-US"/>
          </a:p>
        </p:txBody>
      </p:sp>
    </p:spTree>
    <p:extLst>
      <p:ext uri="{BB962C8B-B14F-4D97-AF65-F5344CB8AC3E}">
        <p14:creationId xmlns:p14="http://schemas.microsoft.com/office/powerpoint/2010/main" val="42020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5B94-A601-4DC2-A2FD-145BC3F85A8D}"/>
              </a:ext>
            </a:extLst>
          </p:cNvPr>
          <p:cNvSpPr>
            <a:spLocks noGrp="1"/>
          </p:cNvSpPr>
          <p:nvPr>
            <p:ph type="title"/>
          </p:nvPr>
        </p:nvSpPr>
        <p:spPr/>
        <p:txBody>
          <a:bodyPr/>
          <a:lstStyle/>
          <a:p>
            <a:r>
              <a:rPr lang="en-US"/>
              <a:t>Applicant Evaluation Criteria</a:t>
            </a:r>
          </a:p>
        </p:txBody>
      </p:sp>
      <p:sp>
        <p:nvSpPr>
          <p:cNvPr id="3" name="Text Placeholder 2">
            <a:extLst>
              <a:ext uri="{FF2B5EF4-FFF2-40B4-BE49-F238E27FC236}">
                <a16:creationId xmlns:a16="http://schemas.microsoft.com/office/drawing/2014/main" id="{F38494AC-E96A-49E5-93AD-06E978850AA3}"/>
              </a:ext>
            </a:extLst>
          </p:cNvPr>
          <p:cNvSpPr>
            <a:spLocks noGrp="1"/>
          </p:cNvSpPr>
          <p:nvPr>
            <p:ph type="body" sz="quarter" idx="13"/>
          </p:nvPr>
        </p:nvSpPr>
        <p:spPr>
          <a:xfrm>
            <a:off x="609600" y="1162236"/>
            <a:ext cx="10972800" cy="5222121"/>
          </a:xfrm>
        </p:spPr>
        <p:txBody>
          <a:bodyPr>
            <a:normAutofit lnSpcReduction="10000"/>
          </a:bodyPr>
          <a:lstStyle/>
          <a:p>
            <a:r>
              <a:rPr lang="en-US" b="1"/>
              <a:t>Strong Technical proposals shall:</a:t>
            </a:r>
          </a:p>
          <a:p>
            <a:pPr marL="285750" lvl="0" indent="-285750">
              <a:buFont typeface="Arial" panose="020B0604020202020204" pitchFamily="34" charset="0"/>
              <a:buChar char="•"/>
            </a:pPr>
            <a:r>
              <a:rPr lang="en-US"/>
              <a:t>Propose an innovative solution</a:t>
            </a:r>
          </a:p>
          <a:p>
            <a:pPr marL="285750" lvl="0" indent="-285750">
              <a:buFont typeface="Arial" panose="020B0604020202020204" pitchFamily="34" charset="0"/>
              <a:buChar char="•"/>
            </a:pPr>
            <a:r>
              <a:rPr lang="en-US"/>
              <a:t>Consider the long-term sustainability of the proposed solution  </a:t>
            </a:r>
          </a:p>
          <a:p>
            <a:pPr marL="285750" lvl="0" indent="-285750">
              <a:buFont typeface="Arial" panose="020B0604020202020204" pitchFamily="34" charset="0"/>
              <a:buChar char="•"/>
            </a:pPr>
            <a:r>
              <a:rPr lang="en-US"/>
              <a:t>Demonstrate the potential to scale the solution or business </a:t>
            </a:r>
          </a:p>
          <a:p>
            <a:pPr marL="285750" lvl="0" indent="-285750">
              <a:buFont typeface="Arial" panose="020B0604020202020204" pitchFamily="34" charset="0"/>
              <a:buChar char="•"/>
            </a:pPr>
            <a:r>
              <a:rPr lang="en-US"/>
              <a:t>Focus on vulnerable people and/or under-neglected areas</a:t>
            </a:r>
          </a:p>
          <a:p>
            <a:pPr marL="285750" lvl="0" indent="-285750">
              <a:buFont typeface="Arial" panose="020B0604020202020204" pitchFamily="34" charset="0"/>
              <a:buChar char="•"/>
            </a:pPr>
            <a:r>
              <a:rPr lang="en-US"/>
              <a:t>Identify how MSMEs and vulnerable populations (women, youth, and seniors) will benefit from the proposed solution and details how the applicant firm will encourage MSME adoption of digital tools</a:t>
            </a:r>
          </a:p>
          <a:p>
            <a:pPr lvl="1"/>
            <a:r>
              <a:rPr lang="en-US"/>
              <a:t>Example: website includes a chat box functionality to provide customer support and answer MSME questions as part of subscription cost </a:t>
            </a:r>
            <a:r>
              <a:rPr lang="en-US" b="1" i="1"/>
              <a:t>AND/OR</a:t>
            </a:r>
            <a:r>
              <a:rPr lang="en-US"/>
              <a:t> applicant provides publicly available resources (videos, FAQ, phone call) to demonstrate the benefit of the solution to MSME clients </a:t>
            </a:r>
            <a:r>
              <a:rPr lang="en-US" b="1" i="1"/>
              <a:t>AND/OR</a:t>
            </a:r>
            <a:r>
              <a:rPr lang="en-US"/>
              <a:t> other methods</a:t>
            </a:r>
          </a:p>
          <a:p>
            <a:pPr marL="285750" lvl="0" indent="-285750">
              <a:buFont typeface="Arial" panose="020B0604020202020204" pitchFamily="34" charset="0"/>
              <a:buChar char="•"/>
            </a:pPr>
            <a:r>
              <a:rPr lang="en-US"/>
              <a:t>Demonstrate that solutions reach MSME beneficiaries across sectors, strong applicants specifically will benefit MSME clients in agriculture or tourism</a:t>
            </a:r>
          </a:p>
          <a:p>
            <a:pPr marL="285750" lvl="0" indent="-285750">
              <a:buFont typeface="Arial" panose="020B0604020202020204" pitchFamily="34" charset="0"/>
              <a:buChar char="•"/>
            </a:pPr>
            <a:r>
              <a:rPr lang="en-US"/>
              <a:t>Demonstrate sufficient institutional capacity (i.e. human capital, financial capacity, accounting, managerial, etc.) to implement the proposed activity and clearly identifies the kind of technical assistance requested</a:t>
            </a:r>
          </a:p>
          <a:p>
            <a:pPr marL="285750" lvl="0" indent="-285750">
              <a:buFont typeface="Arial" panose="020B0604020202020204" pitchFamily="34" charset="0"/>
              <a:buChar char="•"/>
            </a:pPr>
            <a:r>
              <a:rPr lang="en-US"/>
              <a:t>Have firm’s leadership/CEO involved as key personnel in the solution implementation</a:t>
            </a:r>
          </a:p>
          <a:p>
            <a:pPr marL="285750" indent="-285750">
              <a:buFont typeface="Arial" panose="020B0604020202020204" pitchFamily="34" charset="0"/>
              <a:buChar char="•"/>
            </a:pPr>
            <a:r>
              <a:rPr lang="en-US"/>
              <a:t>Clearly identify beneficiary co-financing for a minimum of 30% of the total value </a:t>
            </a:r>
          </a:p>
          <a:p>
            <a:pPr marL="285750" lvl="0" indent="-285750">
              <a:buFont typeface="Arial" panose="020B0604020202020204" pitchFamily="34" charset="0"/>
              <a:buChar char="•"/>
            </a:pPr>
            <a:endParaRPr lang="en-US"/>
          </a:p>
          <a:p>
            <a:endParaRPr lang="en-US"/>
          </a:p>
          <a:p>
            <a:r>
              <a:rPr lang="en-US" i="1"/>
              <a:t>* Specific commercial terms will depend on the match between received projects and partners available services.</a:t>
            </a:r>
          </a:p>
        </p:txBody>
      </p:sp>
    </p:spTree>
    <p:extLst>
      <p:ext uri="{BB962C8B-B14F-4D97-AF65-F5344CB8AC3E}">
        <p14:creationId xmlns:p14="http://schemas.microsoft.com/office/powerpoint/2010/main" val="109970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0C3E-A015-4BFF-AF1E-DD38F0C329EF}"/>
              </a:ext>
            </a:extLst>
          </p:cNvPr>
          <p:cNvSpPr>
            <a:spLocks noGrp="1"/>
          </p:cNvSpPr>
          <p:nvPr>
            <p:ph type="title"/>
          </p:nvPr>
        </p:nvSpPr>
        <p:spPr>
          <a:xfrm>
            <a:off x="568897" y="2933514"/>
            <a:ext cx="11054206" cy="495486"/>
          </a:xfrm>
        </p:spPr>
        <p:txBody>
          <a:bodyPr/>
          <a:lstStyle/>
          <a:p>
            <a:pPr algn="r"/>
            <a:r>
              <a:rPr lang="es-MX" sz="6000" err="1"/>
              <a:t>Application</a:t>
            </a:r>
            <a:r>
              <a:rPr lang="es-MX" sz="6000"/>
              <a:t> </a:t>
            </a:r>
            <a:r>
              <a:rPr lang="es-MX" sz="6000" err="1"/>
              <a:t>Process</a:t>
            </a:r>
            <a:endParaRPr lang="en-US" sz="6000"/>
          </a:p>
        </p:txBody>
      </p:sp>
    </p:spTree>
    <p:extLst>
      <p:ext uri="{BB962C8B-B14F-4D97-AF65-F5344CB8AC3E}">
        <p14:creationId xmlns:p14="http://schemas.microsoft.com/office/powerpoint/2010/main" val="333573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people, crowd&#10;&#10;Description automatically generated">
            <a:extLst>
              <a:ext uri="{FF2B5EF4-FFF2-40B4-BE49-F238E27FC236}">
                <a16:creationId xmlns:a16="http://schemas.microsoft.com/office/drawing/2014/main" id="{9908DBEE-1407-47F2-97C5-6190960D1DB7}"/>
              </a:ext>
            </a:extLst>
          </p:cNvPr>
          <p:cNvPicPr>
            <a:picLocks noChangeAspect="1"/>
          </p:cNvPicPr>
          <p:nvPr/>
        </p:nvPicPr>
        <p:blipFill rotWithShape="1">
          <a:blip r:embed="rId3">
            <a:extLst>
              <a:ext uri="{28A0092B-C50C-407E-A947-70E740481C1C}">
                <a14:useLocalDpi xmlns:a14="http://schemas.microsoft.com/office/drawing/2010/main" val="0"/>
              </a:ext>
            </a:extLst>
          </a:blip>
          <a:srcRect l="7502" r="33848"/>
          <a:stretch/>
        </p:blipFill>
        <p:spPr>
          <a:xfrm>
            <a:off x="6622472" y="-3837"/>
            <a:ext cx="5569527" cy="6367692"/>
          </a:xfrm>
          <a:prstGeom prst="rect">
            <a:avLst/>
          </a:prstGeom>
        </p:spPr>
      </p:pic>
      <p:sp>
        <p:nvSpPr>
          <p:cNvPr id="14" name="Rectangle 13">
            <a:extLst>
              <a:ext uri="{FF2B5EF4-FFF2-40B4-BE49-F238E27FC236}">
                <a16:creationId xmlns:a16="http://schemas.microsoft.com/office/drawing/2014/main" id="{05B3C6D7-D20A-4E48-914C-205E3FE12710}"/>
              </a:ext>
            </a:extLst>
          </p:cNvPr>
          <p:cNvSpPr/>
          <p:nvPr/>
        </p:nvSpPr>
        <p:spPr>
          <a:xfrm rot="16200000">
            <a:off x="2983615" y="1194896"/>
            <a:ext cx="6367690" cy="3967015"/>
          </a:xfrm>
          <a:prstGeom prst="rect">
            <a:avLst/>
          </a:prstGeom>
          <a:gradFill>
            <a:gsLst>
              <a:gs pos="0">
                <a:schemeClr val="bg1"/>
              </a:gs>
              <a:gs pos="74000">
                <a:schemeClr val="bg1"/>
              </a:gs>
              <a:gs pos="83000">
                <a:schemeClr val="bg1"/>
              </a:gs>
              <a:gs pos="100000">
                <a:schemeClr val="bg1">
                  <a:alpha val="6000"/>
                </a:schemeClr>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2" name="Title 1">
            <a:extLst>
              <a:ext uri="{FF2B5EF4-FFF2-40B4-BE49-F238E27FC236}">
                <a16:creationId xmlns:a16="http://schemas.microsoft.com/office/drawing/2014/main" id="{18C2D8F4-FBE0-4F53-A33B-18457188EB80}"/>
              </a:ext>
            </a:extLst>
          </p:cNvPr>
          <p:cNvSpPr>
            <a:spLocks noGrp="1"/>
          </p:cNvSpPr>
          <p:nvPr>
            <p:ph type="title"/>
          </p:nvPr>
        </p:nvSpPr>
        <p:spPr/>
        <p:txBody>
          <a:bodyPr/>
          <a:lstStyle/>
          <a:p>
            <a:r>
              <a:rPr lang="en-US"/>
              <a:t>Application Process</a:t>
            </a:r>
          </a:p>
        </p:txBody>
      </p:sp>
      <p:grpSp>
        <p:nvGrpSpPr>
          <p:cNvPr id="3" name="Group 2">
            <a:extLst>
              <a:ext uri="{FF2B5EF4-FFF2-40B4-BE49-F238E27FC236}">
                <a16:creationId xmlns:a16="http://schemas.microsoft.com/office/drawing/2014/main" id="{34FDB6B4-4077-4F00-B2FA-B66AFD3CD515}"/>
              </a:ext>
            </a:extLst>
          </p:cNvPr>
          <p:cNvGrpSpPr/>
          <p:nvPr/>
        </p:nvGrpSpPr>
        <p:grpSpPr>
          <a:xfrm>
            <a:off x="204017" y="2003182"/>
            <a:ext cx="4691009" cy="317878"/>
            <a:chOff x="778075" y="2305844"/>
            <a:chExt cx="4691009" cy="317878"/>
          </a:xfrm>
        </p:grpSpPr>
        <p:sp>
          <p:nvSpPr>
            <p:cNvPr id="62" name="Rectangle 61">
              <a:extLst>
                <a:ext uri="{FF2B5EF4-FFF2-40B4-BE49-F238E27FC236}">
                  <a16:creationId xmlns:a16="http://schemas.microsoft.com/office/drawing/2014/main" id="{30D93EEA-2CEB-435A-A316-1466DCF2C8BC}"/>
                </a:ext>
              </a:extLst>
            </p:cNvPr>
            <p:cNvSpPr/>
            <p:nvPr/>
          </p:nvSpPr>
          <p:spPr>
            <a:xfrm>
              <a:off x="955939" y="2305844"/>
              <a:ext cx="4513145" cy="317878"/>
            </a:xfrm>
            <a:prstGeom prst="rect">
              <a:avLst/>
            </a:prstGeom>
            <a:solidFill>
              <a:srgbClr val="44546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Online Application Window Opens</a:t>
              </a:r>
            </a:p>
          </p:txBody>
        </p:sp>
        <p:sp>
          <p:nvSpPr>
            <p:cNvPr id="6" name="Oval 5">
              <a:extLst>
                <a:ext uri="{FF2B5EF4-FFF2-40B4-BE49-F238E27FC236}">
                  <a16:creationId xmlns:a16="http://schemas.microsoft.com/office/drawing/2014/main" id="{A92D9E48-70E3-4B3E-AA82-26296E345B84}"/>
                </a:ext>
              </a:extLst>
            </p:cNvPr>
            <p:cNvSpPr/>
            <p:nvPr/>
          </p:nvSpPr>
          <p:spPr>
            <a:xfrm>
              <a:off x="778075" y="2305844"/>
              <a:ext cx="320040" cy="3178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a:ln>
                    <a:noFill/>
                  </a:ln>
                  <a:solidFill>
                    <a:schemeClr val="accent2"/>
                  </a:solidFill>
                  <a:effectLst/>
                  <a:uLnTx/>
                  <a:uFillTx/>
                  <a:cs typeface="Calibri" panose="020F0502020204030204" pitchFamily="34" charset="0"/>
                </a:rPr>
                <a:t>1</a:t>
              </a:r>
            </a:p>
          </p:txBody>
        </p:sp>
      </p:grpSp>
      <p:grpSp>
        <p:nvGrpSpPr>
          <p:cNvPr id="4" name="Group 3">
            <a:extLst>
              <a:ext uri="{FF2B5EF4-FFF2-40B4-BE49-F238E27FC236}">
                <a16:creationId xmlns:a16="http://schemas.microsoft.com/office/drawing/2014/main" id="{69DAC2FA-1255-497F-8871-729A74FD7A0E}"/>
              </a:ext>
            </a:extLst>
          </p:cNvPr>
          <p:cNvGrpSpPr/>
          <p:nvPr/>
        </p:nvGrpSpPr>
        <p:grpSpPr>
          <a:xfrm>
            <a:off x="206812" y="2429691"/>
            <a:ext cx="4685419" cy="320042"/>
            <a:chOff x="778075" y="2712719"/>
            <a:chExt cx="4685419" cy="320042"/>
          </a:xfrm>
        </p:grpSpPr>
        <p:sp>
          <p:nvSpPr>
            <p:cNvPr id="101" name="Rectangle 100">
              <a:extLst>
                <a:ext uri="{FF2B5EF4-FFF2-40B4-BE49-F238E27FC236}">
                  <a16:creationId xmlns:a16="http://schemas.microsoft.com/office/drawing/2014/main" id="{D5090607-01AB-4A52-967C-EB403E65A89F}"/>
                </a:ext>
              </a:extLst>
            </p:cNvPr>
            <p:cNvSpPr/>
            <p:nvPr/>
          </p:nvSpPr>
          <p:spPr>
            <a:xfrm>
              <a:off x="950349" y="2712721"/>
              <a:ext cx="4513145" cy="320040"/>
            </a:xfrm>
            <a:prstGeom prst="rect">
              <a:avLst/>
            </a:prstGeom>
            <a:solidFill>
              <a:srgbClr val="44546A"/>
            </a:solidFill>
            <a:ln w="12700" cap="flat" cmpd="sng" algn="ctr">
              <a:noFill/>
              <a:prstDash val="solid"/>
              <a:miter lim="800000"/>
            </a:ln>
            <a:effectLst/>
          </p:spPr>
          <p:txBody>
            <a:bodyPr rtlCol="0" anchor="ctr"/>
            <a:lstStyle/>
            <a:p>
              <a:pPr algn="ctr" defTabSz="457200"/>
              <a:r>
                <a:rPr lang="en-US" sz="1600" kern="0">
                  <a:solidFill>
                    <a:prstClr val="white"/>
                  </a:solidFill>
                  <a:latin typeface="Calibri" panose="020F0502020204030204"/>
                </a:rPr>
                <a:t>Applicant Vetting Conducted</a:t>
              </a:r>
            </a:p>
          </p:txBody>
        </p:sp>
        <p:sp>
          <p:nvSpPr>
            <p:cNvPr id="47" name="Oval 46">
              <a:extLst>
                <a:ext uri="{FF2B5EF4-FFF2-40B4-BE49-F238E27FC236}">
                  <a16:creationId xmlns:a16="http://schemas.microsoft.com/office/drawing/2014/main" id="{BCCDE54B-FE69-4664-8253-E1F083F660BC}"/>
                </a:ext>
              </a:extLst>
            </p:cNvPr>
            <p:cNvSpPr/>
            <p:nvPr/>
          </p:nvSpPr>
          <p:spPr>
            <a:xfrm>
              <a:off x="778075" y="2712719"/>
              <a:ext cx="320040" cy="3178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a:ln>
                    <a:noFill/>
                  </a:ln>
                  <a:solidFill>
                    <a:schemeClr val="accent2"/>
                  </a:solidFill>
                  <a:effectLst/>
                  <a:uLnTx/>
                  <a:uFillTx/>
                  <a:cs typeface="Calibri" panose="020F0502020204030204" pitchFamily="34" charset="0"/>
                </a:rPr>
                <a:t>2</a:t>
              </a:r>
            </a:p>
          </p:txBody>
        </p:sp>
      </p:grpSp>
      <p:grpSp>
        <p:nvGrpSpPr>
          <p:cNvPr id="7" name="Group 6">
            <a:extLst>
              <a:ext uri="{FF2B5EF4-FFF2-40B4-BE49-F238E27FC236}">
                <a16:creationId xmlns:a16="http://schemas.microsoft.com/office/drawing/2014/main" id="{2B23E61D-6A48-4D89-A391-FFD3E24E4AC6}"/>
              </a:ext>
            </a:extLst>
          </p:cNvPr>
          <p:cNvGrpSpPr/>
          <p:nvPr/>
        </p:nvGrpSpPr>
        <p:grpSpPr>
          <a:xfrm>
            <a:off x="206403" y="3287035"/>
            <a:ext cx="4686237" cy="320040"/>
            <a:chOff x="769847" y="3618605"/>
            <a:chExt cx="4686237" cy="320040"/>
          </a:xfrm>
        </p:grpSpPr>
        <p:sp>
          <p:nvSpPr>
            <p:cNvPr id="64" name="Rectangle 63">
              <a:extLst>
                <a:ext uri="{FF2B5EF4-FFF2-40B4-BE49-F238E27FC236}">
                  <a16:creationId xmlns:a16="http://schemas.microsoft.com/office/drawing/2014/main" id="{B5F20EDB-B008-473D-882A-65D46C3A5B07}"/>
                </a:ext>
              </a:extLst>
            </p:cNvPr>
            <p:cNvSpPr/>
            <p:nvPr/>
          </p:nvSpPr>
          <p:spPr>
            <a:xfrm>
              <a:off x="942119" y="3618605"/>
              <a:ext cx="4513965" cy="320040"/>
            </a:xfrm>
            <a:prstGeom prst="rect">
              <a:avLst/>
            </a:prstGeom>
            <a:solidFill>
              <a:srgbClr val="44546A"/>
            </a:solidFill>
            <a:ln w="12700" cap="flat" cmpd="sng" algn="ctr">
              <a:noFill/>
              <a:prstDash val="solid"/>
              <a:miter lim="800000"/>
            </a:ln>
            <a:effectLst/>
          </p:spPr>
          <p:txBody>
            <a:bodyPr rtlCol="0" anchor="ctr"/>
            <a:lstStyle/>
            <a:p>
              <a:pPr algn="ctr" defTabSz="457200"/>
              <a:r>
                <a:rPr lang="en-US" sz="1600" kern="0">
                  <a:solidFill>
                    <a:prstClr val="white"/>
                  </a:solidFill>
                  <a:latin typeface="Calibri" panose="020F0502020204030204"/>
                </a:rPr>
                <a:t>Pitch and Interview with Panel</a:t>
              </a:r>
            </a:p>
          </p:txBody>
        </p:sp>
        <p:sp>
          <p:nvSpPr>
            <p:cNvPr id="49" name="Oval 48">
              <a:extLst>
                <a:ext uri="{FF2B5EF4-FFF2-40B4-BE49-F238E27FC236}">
                  <a16:creationId xmlns:a16="http://schemas.microsoft.com/office/drawing/2014/main" id="{AAA5A7F1-005C-4CE0-B9ED-56CBEA5AAB77}"/>
                </a:ext>
              </a:extLst>
            </p:cNvPr>
            <p:cNvSpPr/>
            <p:nvPr/>
          </p:nvSpPr>
          <p:spPr>
            <a:xfrm>
              <a:off x="769847" y="3619686"/>
              <a:ext cx="320040" cy="3178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a:ln>
                    <a:noFill/>
                  </a:ln>
                  <a:solidFill>
                    <a:schemeClr val="accent2"/>
                  </a:solidFill>
                  <a:effectLst/>
                  <a:uLnTx/>
                  <a:uFillTx/>
                  <a:cs typeface="Calibri" panose="020F0502020204030204" pitchFamily="34" charset="0"/>
                </a:rPr>
                <a:t>4</a:t>
              </a:r>
            </a:p>
          </p:txBody>
        </p:sp>
      </p:grpSp>
      <p:grpSp>
        <p:nvGrpSpPr>
          <p:cNvPr id="8" name="Group 7">
            <a:extLst>
              <a:ext uri="{FF2B5EF4-FFF2-40B4-BE49-F238E27FC236}">
                <a16:creationId xmlns:a16="http://schemas.microsoft.com/office/drawing/2014/main" id="{B3714A44-6125-4E33-8499-267274012E87}"/>
              </a:ext>
            </a:extLst>
          </p:cNvPr>
          <p:cNvGrpSpPr/>
          <p:nvPr/>
        </p:nvGrpSpPr>
        <p:grpSpPr>
          <a:xfrm>
            <a:off x="202698" y="3715706"/>
            <a:ext cx="4693647" cy="320040"/>
            <a:chOff x="769847" y="4027644"/>
            <a:chExt cx="4693647" cy="320040"/>
          </a:xfrm>
        </p:grpSpPr>
        <p:sp>
          <p:nvSpPr>
            <p:cNvPr id="67" name="Rectangle 66">
              <a:extLst>
                <a:ext uri="{FF2B5EF4-FFF2-40B4-BE49-F238E27FC236}">
                  <a16:creationId xmlns:a16="http://schemas.microsoft.com/office/drawing/2014/main" id="{022871D6-753A-427F-A8AD-82ED76D0E6A1}"/>
                </a:ext>
              </a:extLst>
            </p:cNvPr>
            <p:cNvSpPr/>
            <p:nvPr/>
          </p:nvSpPr>
          <p:spPr>
            <a:xfrm>
              <a:off x="942119" y="4027644"/>
              <a:ext cx="4521375" cy="320040"/>
            </a:xfrm>
            <a:prstGeom prst="rect">
              <a:avLst/>
            </a:prstGeom>
            <a:solidFill>
              <a:srgbClr val="44546A"/>
            </a:solidFill>
            <a:ln w="12700" cap="flat" cmpd="sng" algn="ctr">
              <a:noFill/>
              <a:prstDash val="solid"/>
              <a:miter lim="800000"/>
            </a:ln>
            <a:effectLst/>
          </p:spPr>
          <p:txBody>
            <a:bodyPr rtlCol="0" anchor="ctr"/>
            <a:lstStyle/>
            <a:p>
              <a:pPr algn="ctr" defTabSz="457200"/>
              <a:r>
                <a:rPr lang="en-US" sz="1600" kern="0">
                  <a:solidFill>
                    <a:prstClr val="white"/>
                  </a:solidFill>
                  <a:latin typeface="Calibri" panose="020F0502020204030204"/>
                </a:rPr>
                <a:t>Applicant Due Diligence Conducted </a:t>
              </a:r>
            </a:p>
          </p:txBody>
        </p:sp>
        <p:sp>
          <p:nvSpPr>
            <p:cNvPr id="50" name="Oval 49">
              <a:extLst>
                <a:ext uri="{FF2B5EF4-FFF2-40B4-BE49-F238E27FC236}">
                  <a16:creationId xmlns:a16="http://schemas.microsoft.com/office/drawing/2014/main" id="{FDEA194F-CA95-46AA-A173-84F77E776731}"/>
                </a:ext>
              </a:extLst>
            </p:cNvPr>
            <p:cNvSpPr/>
            <p:nvPr/>
          </p:nvSpPr>
          <p:spPr>
            <a:xfrm>
              <a:off x="769847" y="4029806"/>
              <a:ext cx="320040" cy="3178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a:ln>
                    <a:noFill/>
                  </a:ln>
                  <a:solidFill>
                    <a:schemeClr val="accent2"/>
                  </a:solidFill>
                  <a:effectLst/>
                  <a:uLnTx/>
                  <a:uFillTx/>
                  <a:cs typeface="Calibri" panose="020F0502020204030204" pitchFamily="34" charset="0"/>
                </a:rPr>
                <a:t>5</a:t>
              </a:r>
            </a:p>
          </p:txBody>
        </p:sp>
      </p:grpSp>
      <p:grpSp>
        <p:nvGrpSpPr>
          <p:cNvPr id="9" name="Group 8">
            <a:extLst>
              <a:ext uri="{FF2B5EF4-FFF2-40B4-BE49-F238E27FC236}">
                <a16:creationId xmlns:a16="http://schemas.microsoft.com/office/drawing/2014/main" id="{7EB38FFE-2B70-46D2-93F1-B941FB513E1D}"/>
              </a:ext>
            </a:extLst>
          </p:cNvPr>
          <p:cNvGrpSpPr/>
          <p:nvPr/>
        </p:nvGrpSpPr>
        <p:grpSpPr>
          <a:xfrm>
            <a:off x="205493" y="4144377"/>
            <a:ext cx="4688057" cy="320040"/>
            <a:chOff x="769847" y="4433436"/>
            <a:chExt cx="4688057" cy="320040"/>
          </a:xfrm>
        </p:grpSpPr>
        <p:sp>
          <p:nvSpPr>
            <p:cNvPr id="70" name="Rectangle 69">
              <a:extLst>
                <a:ext uri="{FF2B5EF4-FFF2-40B4-BE49-F238E27FC236}">
                  <a16:creationId xmlns:a16="http://schemas.microsoft.com/office/drawing/2014/main" id="{28E20AA5-17E0-42ED-AB4D-D18AD3B2ED0B}"/>
                </a:ext>
              </a:extLst>
            </p:cNvPr>
            <p:cNvSpPr/>
            <p:nvPr/>
          </p:nvSpPr>
          <p:spPr>
            <a:xfrm>
              <a:off x="936531" y="4433436"/>
              <a:ext cx="4521373" cy="320040"/>
            </a:xfrm>
            <a:prstGeom prst="rect">
              <a:avLst/>
            </a:prstGeom>
            <a:solidFill>
              <a:srgbClr val="44546A"/>
            </a:solidFill>
            <a:ln w="12700" cap="flat" cmpd="sng" algn="ctr">
              <a:noFill/>
              <a:prstDash val="solid"/>
              <a:miter lim="800000"/>
            </a:ln>
            <a:effectLst/>
          </p:spPr>
          <p:txBody>
            <a:bodyPr rtlCol="0" anchor="ctr"/>
            <a:lstStyle/>
            <a:p>
              <a:pPr algn="ctr" defTabSz="457200"/>
              <a:r>
                <a:rPr lang="en-US" sz="1600" kern="0">
                  <a:solidFill>
                    <a:prstClr val="white"/>
                  </a:solidFill>
                  <a:latin typeface="Calibri" panose="020F0502020204030204"/>
                </a:rPr>
                <a:t>Award Finalization Coaching</a:t>
              </a:r>
            </a:p>
          </p:txBody>
        </p:sp>
        <p:sp>
          <p:nvSpPr>
            <p:cNvPr id="52" name="Oval 51">
              <a:extLst>
                <a:ext uri="{FF2B5EF4-FFF2-40B4-BE49-F238E27FC236}">
                  <a16:creationId xmlns:a16="http://schemas.microsoft.com/office/drawing/2014/main" id="{BCF89E8A-2C9B-4CD4-A63B-018FBE2C5AF5}"/>
                </a:ext>
              </a:extLst>
            </p:cNvPr>
            <p:cNvSpPr/>
            <p:nvPr/>
          </p:nvSpPr>
          <p:spPr>
            <a:xfrm>
              <a:off x="769847" y="4435598"/>
              <a:ext cx="320040" cy="3178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2000" b="1" kern="0">
                  <a:solidFill>
                    <a:schemeClr val="accent2"/>
                  </a:solidFill>
                  <a:cs typeface="Calibri" panose="020F0502020204030204" pitchFamily="34" charset="0"/>
                </a:rPr>
                <a:t>6</a:t>
              </a:r>
              <a:endParaRPr kumimoji="0" lang="en-US" sz="2000" b="1" i="0" u="none" strike="noStrike" kern="0" cap="none" spc="0" normalizeH="0" baseline="0" noProof="0">
                <a:ln>
                  <a:noFill/>
                </a:ln>
                <a:solidFill>
                  <a:schemeClr val="accent2"/>
                </a:solidFill>
                <a:effectLst/>
                <a:uLnTx/>
                <a:uFillTx/>
                <a:cs typeface="Calibri" panose="020F0502020204030204" pitchFamily="34" charset="0"/>
              </a:endParaRPr>
            </a:p>
          </p:txBody>
        </p:sp>
      </p:grpSp>
      <p:grpSp>
        <p:nvGrpSpPr>
          <p:cNvPr id="5" name="Group 4">
            <a:extLst>
              <a:ext uri="{FF2B5EF4-FFF2-40B4-BE49-F238E27FC236}">
                <a16:creationId xmlns:a16="http://schemas.microsoft.com/office/drawing/2014/main" id="{BAE4EB59-8950-4C3F-B6CD-90386DEC1E3C}"/>
              </a:ext>
            </a:extLst>
          </p:cNvPr>
          <p:cNvGrpSpPr/>
          <p:nvPr/>
        </p:nvGrpSpPr>
        <p:grpSpPr>
          <a:xfrm>
            <a:off x="205493" y="2858364"/>
            <a:ext cx="4688057" cy="320040"/>
            <a:chOff x="783665" y="3108960"/>
            <a:chExt cx="4688057" cy="320040"/>
          </a:xfrm>
        </p:grpSpPr>
        <p:sp>
          <p:nvSpPr>
            <p:cNvPr id="15" name="Rectangle 14">
              <a:extLst>
                <a:ext uri="{FF2B5EF4-FFF2-40B4-BE49-F238E27FC236}">
                  <a16:creationId xmlns:a16="http://schemas.microsoft.com/office/drawing/2014/main" id="{5E206BD8-509F-42CF-9572-B02B85323680}"/>
                </a:ext>
              </a:extLst>
            </p:cNvPr>
            <p:cNvSpPr/>
            <p:nvPr/>
          </p:nvSpPr>
          <p:spPr>
            <a:xfrm>
              <a:off x="950349" y="3108960"/>
              <a:ext cx="4521373" cy="320040"/>
            </a:xfrm>
            <a:prstGeom prst="rect">
              <a:avLst/>
            </a:prstGeom>
            <a:solidFill>
              <a:srgbClr val="44546A"/>
            </a:solidFill>
            <a:ln w="12700" cap="flat" cmpd="sng" algn="ctr">
              <a:noFill/>
              <a:prstDash val="solid"/>
              <a:miter lim="800000"/>
            </a:ln>
            <a:effectLst/>
          </p:spPr>
          <p:txBody>
            <a:bodyPr rtlCol="0" anchor="ctr"/>
            <a:lstStyle/>
            <a:p>
              <a:pPr algn="ctr" defTabSz="457200"/>
              <a:r>
                <a:rPr lang="en-US" sz="1600" kern="0">
                  <a:solidFill>
                    <a:prstClr val="white"/>
                  </a:solidFill>
                  <a:latin typeface="Calibri" panose="020F0502020204030204"/>
                </a:rPr>
                <a:t>1-hour Pitch Preparation Coaching Session</a:t>
              </a:r>
            </a:p>
          </p:txBody>
        </p:sp>
        <p:sp>
          <p:nvSpPr>
            <p:cNvPr id="16" name="Oval 15">
              <a:extLst>
                <a:ext uri="{FF2B5EF4-FFF2-40B4-BE49-F238E27FC236}">
                  <a16:creationId xmlns:a16="http://schemas.microsoft.com/office/drawing/2014/main" id="{DAEC67AD-5875-44E4-9FBB-6A46109D82C1}"/>
                </a:ext>
              </a:extLst>
            </p:cNvPr>
            <p:cNvSpPr/>
            <p:nvPr/>
          </p:nvSpPr>
          <p:spPr>
            <a:xfrm>
              <a:off x="783665" y="3111122"/>
              <a:ext cx="320040" cy="3178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2000" b="1" kern="0">
                  <a:solidFill>
                    <a:schemeClr val="accent2"/>
                  </a:solidFill>
                  <a:cs typeface="Calibri" panose="020F0502020204030204" pitchFamily="34" charset="0"/>
                </a:rPr>
                <a:t>3</a:t>
              </a:r>
              <a:endParaRPr kumimoji="0" lang="en-US" sz="2000" b="1" i="0" u="none" strike="noStrike" kern="0" cap="none" spc="0" normalizeH="0" baseline="0" noProof="0">
                <a:ln>
                  <a:noFill/>
                </a:ln>
                <a:solidFill>
                  <a:schemeClr val="accent2"/>
                </a:solidFill>
                <a:effectLst/>
                <a:uLnTx/>
                <a:uFillTx/>
                <a:cs typeface="Calibri" panose="020F0502020204030204" pitchFamily="34" charset="0"/>
              </a:endParaRPr>
            </a:p>
          </p:txBody>
        </p:sp>
      </p:grpSp>
      <p:grpSp>
        <p:nvGrpSpPr>
          <p:cNvPr id="11" name="Group 10">
            <a:extLst>
              <a:ext uri="{FF2B5EF4-FFF2-40B4-BE49-F238E27FC236}">
                <a16:creationId xmlns:a16="http://schemas.microsoft.com/office/drawing/2014/main" id="{D43A80D8-0300-4AC8-BD11-795EFB1A0882}"/>
              </a:ext>
            </a:extLst>
          </p:cNvPr>
          <p:cNvGrpSpPr/>
          <p:nvPr/>
        </p:nvGrpSpPr>
        <p:grpSpPr>
          <a:xfrm>
            <a:off x="205493" y="4573047"/>
            <a:ext cx="4688057" cy="320040"/>
            <a:chOff x="768027" y="4875709"/>
            <a:chExt cx="4688057" cy="320040"/>
          </a:xfrm>
        </p:grpSpPr>
        <p:sp>
          <p:nvSpPr>
            <p:cNvPr id="17" name="Rectangle 16">
              <a:extLst>
                <a:ext uri="{FF2B5EF4-FFF2-40B4-BE49-F238E27FC236}">
                  <a16:creationId xmlns:a16="http://schemas.microsoft.com/office/drawing/2014/main" id="{9F5AB444-5868-4F60-A163-ADEBF1CD3310}"/>
                </a:ext>
              </a:extLst>
            </p:cNvPr>
            <p:cNvSpPr/>
            <p:nvPr/>
          </p:nvSpPr>
          <p:spPr>
            <a:xfrm>
              <a:off x="934711" y="4875709"/>
              <a:ext cx="4521373" cy="320040"/>
            </a:xfrm>
            <a:prstGeom prst="rect">
              <a:avLst/>
            </a:prstGeom>
            <a:solidFill>
              <a:srgbClr val="44546A"/>
            </a:solidFill>
            <a:ln w="12700" cap="flat" cmpd="sng" algn="ctr">
              <a:noFill/>
              <a:prstDash val="solid"/>
              <a:miter lim="800000"/>
            </a:ln>
            <a:effectLst/>
          </p:spPr>
          <p:txBody>
            <a:bodyPr rtlCol="0" anchor="ctr"/>
            <a:lstStyle/>
            <a:p>
              <a:pPr algn="ctr" defTabSz="457200"/>
              <a:r>
                <a:rPr lang="en-US" sz="1600" kern="0">
                  <a:solidFill>
                    <a:prstClr val="white"/>
                  </a:solidFill>
                  <a:latin typeface="Calibri" panose="020F0502020204030204"/>
                </a:rPr>
                <a:t>Proposal Approved and Implementation Begins</a:t>
              </a:r>
            </a:p>
          </p:txBody>
        </p:sp>
        <p:sp>
          <p:nvSpPr>
            <p:cNvPr id="18" name="Oval 17">
              <a:extLst>
                <a:ext uri="{FF2B5EF4-FFF2-40B4-BE49-F238E27FC236}">
                  <a16:creationId xmlns:a16="http://schemas.microsoft.com/office/drawing/2014/main" id="{16A8B84D-AC96-492E-BBB8-A688104D846D}"/>
                </a:ext>
              </a:extLst>
            </p:cNvPr>
            <p:cNvSpPr/>
            <p:nvPr/>
          </p:nvSpPr>
          <p:spPr>
            <a:xfrm>
              <a:off x="768027" y="4877871"/>
              <a:ext cx="320040" cy="3178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2000" b="1" kern="0">
                  <a:solidFill>
                    <a:schemeClr val="accent2"/>
                  </a:solidFill>
                  <a:cs typeface="Calibri" panose="020F0502020204030204" pitchFamily="34" charset="0"/>
                </a:rPr>
                <a:t>7</a:t>
              </a:r>
              <a:endParaRPr kumimoji="0" lang="en-US" sz="2000" b="1" i="0" u="none" strike="noStrike" kern="0" cap="none" spc="0" normalizeH="0" baseline="0" noProof="0">
                <a:ln>
                  <a:noFill/>
                </a:ln>
                <a:solidFill>
                  <a:schemeClr val="accent2"/>
                </a:solidFill>
                <a:effectLst/>
                <a:uLnTx/>
                <a:uFillTx/>
                <a:cs typeface="Calibri" panose="020F0502020204030204" pitchFamily="34" charset="0"/>
              </a:endParaRPr>
            </a:p>
          </p:txBody>
        </p:sp>
      </p:grpSp>
      <p:cxnSp>
        <p:nvCxnSpPr>
          <p:cNvPr id="13" name="Connector: Curved 12">
            <a:extLst>
              <a:ext uri="{FF2B5EF4-FFF2-40B4-BE49-F238E27FC236}">
                <a16:creationId xmlns:a16="http://schemas.microsoft.com/office/drawing/2014/main" id="{9E208689-4592-4B86-A155-17EA16CAE2B5}"/>
              </a:ext>
            </a:extLst>
          </p:cNvPr>
          <p:cNvCxnSpPr>
            <a:cxnSpLocks/>
            <a:stCxn id="17" idx="3"/>
            <a:endCxn id="62" idx="3"/>
          </p:cNvCxnSpPr>
          <p:nvPr/>
        </p:nvCxnSpPr>
        <p:spPr>
          <a:xfrm flipV="1">
            <a:off x="4893550" y="2162121"/>
            <a:ext cx="1476" cy="2570946"/>
          </a:xfrm>
          <a:prstGeom prst="curvedConnector3">
            <a:avLst>
              <a:gd name="adj1" fmla="val 32085705"/>
            </a:avLst>
          </a:prstGeom>
          <a:ln w="38100">
            <a:gradFill>
              <a:gsLst>
                <a:gs pos="0">
                  <a:srgbClr val="006A8C"/>
                </a:gs>
                <a:gs pos="100000">
                  <a:schemeClr val="accent2"/>
                </a:gs>
              </a:gsLst>
              <a:lin ang="2700000" scaled="0"/>
            </a:gra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7B147FA-FC47-4252-8FA1-8D0D9CF2D42D}"/>
              </a:ext>
            </a:extLst>
          </p:cNvPr>
          <p:cNvSpPr txBox="1"/>
          <p:nvPr/>
        </p:nvSpPr>
        <p:spPr>
          <a:xfrm>
            <a:off x="5386827" y="3019466"/>
            <a:ext cx="2054630" cy="856260"/>
          </a:xfrm>
          <a:prstGeom prst="rect">
            <a:avLst/>
          </a:prstGeom>
        </p:spPr>
        <p:txBody>
          <a:bodyPr vert="horz" wrap="square" lIns="91440" tIns="45720" rIns="91440" bIns="45720" rtlCol="0">
            <a:normAutofit fontScale="85000" lnSpcReduction="20000"/>
          </a:bodyPr>
          <a:lstStyle/>
          <a:p>
            <a:pPr algn="l"/>
            <a:r>
              <a:rPr lang="en-US">
                <a:solidFill>
                  <a:schemeClr val="tx1"/>
                </a:solidFill>
                <a:ea typeface="Franklin Gothic Book" charset="0"/>
                <a:cs typeface="Franklin Gothic Book" charset="0"/>
              </a:rPr>
              <a:t>Process can be iterative to identify new, additional beneficiaries</a:t>
            </a:r>
          </a:p>
        </p:txBody>
      </p:sp>
    </p:spTree>
    <p:extLst>
      <p:ext uri="{BB962C8B-B14F-4D97-AF65-F5344CB8AC3E}">
        <p14:creationId xmlns:p14="http://schemas.microsoft.com/office/powerpoint/2010/main" val="81358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6C491-A94A-4CFF-A82E-12C567E26017}"/>
              </a:ext>
            </a:extLst>
          </p:cNvPr>
          <p:cNvSpPr>
            <a:spLocks noGrp="1"/>
          </p:cNvSpPr>
          <p:nvPr>
            <p:ph type="body" sz="quarter" idx="20"/>
          </p:nvPr>
        </p:nvSpPr>
        <p:spPr/>
        <p:txBody>
          <a:bodyPr>
            <a:normAutofit/>
          </a:bodyPr>
          <a:lstStyle/>
          <a:p>
            <a:r>
              <a:rPr lang="en-US"/>
              <a:t>1. Pitch Preparation</a:t>
            </a:r>
          </a:p>
        </p:txBody>
      </p:sp>
      <p:sp>
        <p:nvSpPr>
          <p:cNvPr id="4" name="Text Placeholder 3">
            <a:extLst>
              <a:ext uri="{FF2B5EF4-FFF2-40B4-BE49-F238E27FC236}">
                <a16:creationId xmlns:a16="http://schemas.microsoft.com/office/drawing/2014/main" id="{FA1D7671-166D-4840-A430-8B1A80AD4F04}"/>
              </a:ext>
            </a:extLst>
          </p:cNvPr>
          <p:cNvSpPr>
            <a:spLocks noGrp="1"/>
          </p:cNvSpPr>
          <p:nvPr>
            <p:ph type="body" sz="quarter" idx="21"/>
          </p:nvPr>
        </p:nvSpPr>
        <p:spPr/>
        <p:txBody>
          <a:bodyPr/>
          <a:lstStyle/>
          <a:p>
            <a:r>
              <a:rPr lang="en-US"/>
              <a:t>2. Award Finalization</a:t>
            </a:r>
          </a:p>
        </p:txBody>
      </p:sp>
      <p:sp>
        <p:nvSpPr>
          <p:cNvPr id="5" name="Text Placeholder 4">
            <a:extLst>
              <a:ext uri="{FF2B5EF4-FFF2-40B4-BE49-F238E27FC236}">
                <a16:creationId xmlns:a16="http://schemas.microsoft.com/office/drawing/2014/main" id="{B176E836-6C90-4516-99C2-AE7F21F2E499}"/>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78B89201-B7AB-4FF4-B0C8-27F8D3D12962}"/>
              </a:ext>
            </a:extLst>
          </p:cNvPr>
          <p:cNvSpPr>
            <a:spLocks noGrp="1"/>
          </p:cNvSpPr>
          <p:nvPr>
            <p:ph type="body" sz="quarter" idx="23"/>
          </p:nvPr>
        </p:nvSpPr>
        <p:spPr>
          <a:xfrm>
            <a:off x="752419" y="3469993"/>
            <a:ext cx="3222408" cy="2685480"/>
          </a:xfrm>
        </p:spPr>
        <p:txBody>
          <a:bodyPr>
            <a:normAutofit fontScale="92500" lnSpcReduction="10000"/>
          </a:bodyPr>
          <a:lstStyle/>
          <a:p>
            <a:pPr algn="l"/>
            <a:r>
              <a:rPr lang="en-US" sz="1400"/>
              <a:t>Coaching focuses on preparing selected applicants for the pitch presentation and interview with the judging panel. Applicants receive:</a:t>
            </a:r>
          </a:p>
          <a:p>
            <a:pPr marL="285750" indent="-285750" algn="l">
              <a:buFont typeface="Arial" panose="020B0604020202020204" pitchFamily="34" charset="0"/>
              <a:buChar char="•"/>
            </a:pPr>
            <a:r>
              <a:rPr lang="en-US" sz="1400">
                <a:solidFill>
                  <a:schemeClr val="accent2"/>
                </a:solidFill>
              </a:rPr>
              <a:t>Template pitch deck </a:t>
            </a:r>
          </a:p>
          <a:p>
            <a:pPr marL="285750" indent="-285750" algn="l">
              <a:buFont typeface="Arial" panose="020B0604020202020204" pitchFamily="34" charset="0"/>
              <a:buChar char="•"/>
            </a:pPr>
            <a:r>
              <a:rPr lang="en-US" sz="1400">
                <a:solidFill>
                  <a:schemeClr val="accent2"/>
                </a:solidFill>
              </a:rPr>
              <a:t>Illustrative questions panelists may ask</a:t>
            </a:r>
          </a:p>
          <a:p>
            <a:pPr marL="285750" indent="-285750" algn="l">
              <a:buFont typeface="Arial" panose="020B0604020202020204" pitchFamily="34" charset="0"/>
              <a:buChar char="•"/>
            </a:pPr>
            <a:r>
              <a:rPr lang="en-US" sz="1400">
                <a:solidFill>
                  <a:schemeClr val="accent2"/>
                </a:solidFill>
              </a:rPr>
              <a:t>General pitch presentation guidance and best practice</a:t>
            </a:r>
          </a:p>
          <a:p>
            <a:pPr algn="l"/>
            <a:r>
              <a:rPr lang="en-US" sz="1400"/>
              <a:t>Applicants will not receive customized feedback based on their application</a:t>
            </a:r>
          </a:p>
          <a:p>
            <a:pPr algn="l"/>
            <a:endParaRPr lang="en-US" sz="1400"/>
          </a:p>
          <a:p>
            <a:pPr algn="l"/>
            <a:r>
              <a:rPr lang="en-US" sz="1400" b="1"/>
              <a:t>Conducted by: Partners</a:t>
            </a:r>
          </a:p>
        </p:txBody>
      </p:sp>
      <p:sp>
        <p:nvSpPr>
          <p:cNvPr id="7" name="Text Placeholder 6">
            <a:extLst>
              <a:ext uri="{FF2B5EF4-FFF2-40B4-BE49-F238E27FC236}">
                <a16:creationId xmlns:a16="http://schemas.microsoft.com/office/drawing/2014/main" id="{CB6840E1-798E-49B5-A0D9-8278938411EF}"/>
              </a:ext>
            </a:extLst>
          </p:cNvPr>
          <p:cNvSpPr>
            <a:spLocks noGrp="1"/>
          </p:cNvSpPr>
          <p:nvPr>
            <p:ph type="body" sz="quarter" idx="25"/>
          </p:nvPr>
        </p:nvSpPr>
        <p:spPr>
          <a:xfrm>
            <a:off x="4693836" y="3429000"/>
            <a:ext cx="2879836" cy="2337491"/>
          </a:xfrm>
        </p:spPr>
        <p:txBody>
          <a:bodyPr>
            <a:normAutofit fontScale="85000" lnSpcReduction="20000"/>
          </a:bodyPr>
          <a:lstStyle/>
          <a:p>
            <a:pPr algn="l"/>
            <a:r>
              <a:rPr lang="en-US" sz="1500"/>
              <a:t>Only applicants that have been approved to receive Technical Assistance will be coached at this phase. Coaching will focus on finalizing elements of the individual technical assistance agreement such as:</a:t>
            </a:r>
          </a:p>
          <a:p>
            <a:pPr marL="285750" indent="-285750" algn="l">
              <a:buFont typeface="Arial" panose="020B0604020202020204" pitchFamily="34" charset="0"/>
              <a:buChar char="•"/>
            </a:pPr>
            <a:r>
              <a:rPr lang="en-US" sz="1500">
                <a:solidFill>
                  <a:schemeClr val="accent2"/>
                </a:solidFill>
              </a:rPr>
              <a:t>Milestones</a:t>
            </a:r>
          </a:p>
          <a:p>
            <a:pPr marL="285750" indent="-285750" algn="l">
              <a:buFont typeface="Arial" panose="020B0604020202020204" pitchFamily="34" charset="0"/>
              <a:buChar char="•"/>
            </a:pPr>
            <a:r>
              <a:rPr lang="en-US" sz="1500">
                <a:solidFill>
                  <a:schemeClr val="accent2"/>
                </a:solidFill>
              </a:rPr>
              <a:t>Budget</a:t>
            </a:r>
          </a:p>
          <a:p>
            <a:pPr marL="285750" indent="-285750" algn="l">
              <a:buFont typeface="Arial" panose="020B0604020202020204" pitchFamily="34" charset="0"/>
              <a:buChar char="•"/>
            </a:pPr>
            <a:r>
              <a:rPr lang="en-US" sz="1500">
                <a:solidFill>
                  <a:schemeClr val="accent2"/>
                </a:solidFill>
              </a:rPr>
              <a:t>Timeline </a:t>
            </a:r>
          </a:p>
          <a:p>
            <a:pPr marL="285750" indent="-285750" algn="l">
              <a:buFont typeface="Arial" panose="020B0604020202020204" pitchFamily="34" charset="0"/>
              <a:buChar char="•"/>
            </a:pPr>
            <a:r>
              <a:rPr lang="en-US" sz="1500">
                <a:solidFill>
                  <a:schemeClr val="accent2"/>
                </a:solidFill>
              </a:rPr>
              <a:t>Monitoring and evaluation </a:t>
            </a:r>
          </a:p>
        </p:txBody>
      </p:sp>
      <p:sp>
        <p:nvSpPr>
          <p:cNvPr id="8" name="Text Placeholder 7">
            <a:extLst>
              <a:ext uri="{FF2B5EF4-FFF2-40B4-BE49-F238E27FC236}">
                <a16:creationId xmlns:a16="http://schemas.microsoft.com/office/drawing/2014/main" id="{E27401E0-30C2-421F-B261-884E6E913068}"/>
              </a:ext>
            </a:extLst>
          </p:cNvPr>
          <p:cNvSpPr>
            <a:spLocks noGrp="1"/>
          </p:cNvSpPr>
          <p:nvPr>
            <p:ph type="body" sz="quarter" idx="27"/>
          </p:nvPr>
        </p:nvSpPr>
        <p:spPr/>
        <p:txBody>
          <a:bodyPr/>
          <a:lstStyle/>
          <a:p>
            <a:endParaRPr lang="en-US"/>
          </a:p>
        </p:txBody>
      </p:sp>
      <p:sp>
        <p:nvSpPr>
          <p:cNvPr id="2" name="Title 1">
            <a:extLst>
              <a:ext uri="{FF2B5EF4-FFF2-40B4-BE49-F238E27FC236}">
                <a16:creationId xmlns:a16="http://schemas.microsoft.com/office/drawing/2014/main" id="{4FB43F3F-756D-4C2F-A1BE-E6808555249C}"/>
              </a:ext>
            </a:extLst>
          </p:cNvPr>
          <p:cNvSpPr>
            <a:spLocks noGrp="1"/>
          </p:cNvSpPr>
          <p:nvPr>
            <p:ph type="title"/>
          </p:nvPr>
        </p:nvSpPr>
        <p:spPr/>
        <p:txBody>
          <a:bodyPr/>
          <a:lstStyle/>
          <a:p>
            <a:r>
              <a:rPr lang="en-US"/>
              <a:t>Coaching as part of the application process</a:t>
            </a:r>
          </a:p>
        </p:txBody>
      </p:sp>
      <p:sp>
        <p:nvSpPr>
          <p:cNvPr id="9" name="Content Placeholder 2">
            <a:extLst>
              <a:ext uri="{FF2B5EF4-FFF2-40B4-BE49-F238E27FC236}">
                <a16:creationId xmlns:a16="http://schemas.microsoft.com/office/drawing/2014/main" id="{526AA156-DF78-4891-8B74-805C6FC23FEE}"/>
              </a:ext>
            </a:extLst>
          </p:cNvPr>
          <p:cNvSpPr txBox="1">
            <a:spLocks/>
          </p:cNvSpPr>
          <p:nvPr/>
        </p:nvSpPr>
        <p:spPr>
          <a:xfrm>
            <a:off x="2978781" y="525419"/>
            <a:ext cx="8359358" cy="1039528"/>
          </a:xfrm>
          <a:prstGeom prst="rect">
            <a:avLst/>
          </a:prstGeom>
        </p:spPr>
        <p:txBody>
          <a:bodyPr vert="horz" lIns="91440" tIns="45720" rIns="91440" bIns="45720" rtlCol="0" anchor="ctr">
            <a:normAutofit/>
          </a:bodyPr>
          <a:lstStyle>
            <a:lvl1pPr marL="0" indent="0" algn="ctr" defTabSz="914400" rtl="0" eaLnBrk="1" latinLnBrk="0" hangingPunct="1">
              <a:lnSpc>
                <a:spcPct val="114000"/>
              </a:lnSpc>
              <a:spcBef>
                <a:spcPts val="0"/>
              </a:spcBef>
              <a:buFontTx/>
              <a:buNone/>
              <a:defRPr sz="16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1400"/>
              <a:t>Coaching happens in 2 phases:</a:t>
            </a:r>
          </a:p>
        </p:txBody>
      </p:sp>
      <p:sp>
        <p:nvSpPr>
          <p:cNvPr id="10" name="Rectangle 9">
            <a:extLst>
              <a:ext uri="{FF2B5EF4-FFF2-40B4-BE49-F238E27FC236}">
                <a16:creationId xmlns:a16="http://schemas.microsoft.com/office/drawing/2014/main" id="{D554D272-E857-4F9C-BD91-B472DDC5E8A4}"/>
              </a:ext>
            </a:extLst>
          </p:cNvPr>
          <p:cNvSpPr/>
          <p:nvPr/>
        </p:nvSpPr>
        <p:spPr>
          <a:xfrm>
            <a:off x="8075596" y="0"/>
            <a:ext cx="4116402"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pic>
        <p:nvPicPr>
          <p:cNvPr id="12" name="Picture 11">
            <a:extLst>
              <a:ext uri="{FF2B5EF4-FFF2-40B4-BE49-F238E27FC236}">
                <a16:creationId xmlns:a16="http://schemas.microsoft.com/office/drawing/2014/main" id="{1F137ED8-715A-4DE8-B923-8009EAE48F5D}"/>
              </a:ext>
            </a:extLst>
          </p:cNvPr>
          <p:cNvPicPr>
            <a:picLocks noChangeAspect="1"/>
          </p:cNvPicPr>
          <p:nvPr/>
        </p:nvPicPr>
        <p:blipFill rotWithShape="1">
          <a:blip r:embed="rId4">
            <a:extLst>
              <a:ext uri="{28A0092B-C50C-407E-A947-70E740481C1C}">
                <a14:useLocalDpi xmlns:a14="http://schemas.microsoft.com/office/drawing/2010/main" val="0"/>
              </a:ext>
            </a:extLst>
          </a:blip>
          <a:srcRect l="4223" r="20516"/>
          <a:stretch/>
        </p:blipFill>
        <p:spPr>
          <a:xfrm>
            <a:off x="8075595" y="0"/>
            <a:ext cx="4131311" cy="3659553"/>
          </a:xfrm>
          <a:prstGeom prst="rect">
            <a:avLst/>
          </a:prstGeom>
        </p:spPr>
      </p:pic>
      <p:pic>
        <p:nvPicPr>
          <p:cNvPr id="14" name="Picture 13" descr="A picture containing person, food, outdoor&#10;&#10;Description automatically generated">
            <a:extLst>
              <a:ext uri="{FF2B5EF4-FFF2-40B4-BE49-F238E27FC236}">
                <a16:creationId xmlns:a16="http://schemas.microsoft.com/office/drawing/2014/main" id="{1FB33AC4-4D7C-4EDA-9FB7-300CC8D8FA2C}"/>
              </a:ext>
            </a:extLst>
          </p:cNvPr>
          <p:cNvPicPr>
            <a:picLocks noChangeAspect="1"/>
          </p:cNvPicPr>
          <p:nvPr/>
        </p:nvPicPr>
        <p:blipFill rotWithShape="1">
          <a:blip r:embed="rId5">
            <a:extLst>
              <a:ext uri="{28A0092B-C50C-407E-A947-70E740481C1C}">
                <a14:useLocalDpi xmlns:a14="http://schemas.microsoft.com/office/drawing/2010/main" val="0"/>
              </a:ext>
            </a:extLst>
          </a:blip>
          <a:srcRect l="5172" r="9028"/>
          <a:stretch/>
        </p:blipFill>
        <p:spPr>
          <a:xfrm>
            <a:off x="8075594" y="3659553"/>
            <a:ext cx="4116405" cy="3198447"/>
          </a:xfrm>
          <a:prstGeom prst="rect">
            <a:avLst/>
          </a:prstGeom>
        </p:spPr>
      </p:pic>
      <p:pic>
        <p:nvPicPr>
          <p:cNvPr id="13" name="Picture 12" descr="Logo&#10;&#10;Description automatically generated">
            <a:extLst>
              <a:ext uri="{FF2B5EF4-FFF2-40B4-BE49-F238E27FC236}">
                <a16:creationId xmlns:a16="http://schemas.microsoft.com/office/drawing/2014/main" id="{EDF62E7D-CAFB-41BE-8D46-329B464559AE}"/>
              </a:ext>
            </a:extLst>
          </p:cNvPr>
          <p:cNvPicPr>
            <a:picLocks noChangeAspect="1"/>
          </p:cNvPicPr>
          <p:nvPr/>
        </p:nvPicPr>
        <p:blipFill rotWithShape="1">
          <a:blip r:embed="rId6">
            <a:extLst>
              <a:ext uri="{28A0092B-C50C-407E-A947-70E740481C1C}">
                <a14:useLocalDpi xmlns:a14="http://schemas.microsoft.com/office/drawing/2010/main" val="0"/>
              </a:ext>
            </a:extLst>
          </a:blip>
          <a:srcRect b="28943"/>
          <a:stretch/>
        </p:blipFill>
        <p:spPr>
          <a:xfrm>
            <a:off x="5784349" y="5705903"/>
            <a:ext cx="1185824" cy="301893"/>
          </a:xfrm>
          <a:prstGeom prst="rect">
            <a:avLst/>
          </a:prstGeom>
        </p:spPr>
      </p:pic>
      <p:sp>
        <p:nvSpPr>
          <p:cNvPr id="15" name="TextBox 14">
            <a:extLst>
              <a:ext uri="{FF2B5EF4-FFF2-40B4-BE49-F238E27FC236}">
                <a16:creationId xmlns:a16="http://schemas.microsoft.com/office/drawing/2014/main" id="{3C7F739F-87E1-4316-BCF4-63500EAEC430}"/>
              </a:ext>
            </a:extLst>
          </p:cNvPr>
          <p:cNvSpPr txBox="1"/>
          <p:nvPr/>
        </p:nvSpPr>
        <p:spPr>
          <a:xfrm>
            <a:off x="4678928" y="5766491"/>
            <a:ext cx="1185824" cy="301893"/>
          </a:xfrm>
          <a:prstGeom prst="rect">
            <a:avLst/>
          </a:prstGeom>
        </p:spPr>
        <p:txBody>
          <a:bodyPr vert="horz" wrap="square" lIns="91440" tIns="45720" rIns="91440" bIns="45720" rtlCol="0">
            <a:normAutofit fontScale="70000" lnSpcReduction="20000"/>
          </a:bodyPr>
          <a:lstStyle/>
          <a:p>
            <a:r>
              <a:rPr lang="en-US" b="1"/>
              <a:t>Conducted by</a:t>
            </a:r>
          </a:p>
          <a:p>
            <a:pPr algn="l"/>
            <a:endParaRPr lang="en-US" err="1">
              <a:solidFill>
                <a:schemeClr val="tx1"/>
              </a:solidFill>
              <a:ea typeface="Franklin Gothic Book" charset="0"/>
              <a:cs typeface="Franklin Gothic Book" charset="0"/>
            </a:endParaRPr>
          </a:p>
        </p:txBody>
      </p:sp>
    </p:spTree>
    <p:extLst>
      <p:ext uri="{BB962C8B-B14F-4D97-AF65-F5344CB8AC3E}">
        <p14:creationId xmlns:p14="http://schemas.microsoft.com/office/powerpoint/2010/main" val="14348179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0C3E-A015-4BFF-AF1E-DD38F0C329EF}"/>
              </a:ext>
            </a:extLst>
          </p:cNvPr>
          <p:cNvSpPr>
            <a:spLocks noGrp="1"/>
          </p:cNvSpPr>
          <p:nvPr>
            <p:ph type="title"/>
          </p:nvPr>
        </p:nvSpPr>
        <p:spPr>
          <a:xfrm>
            <a:off x="568897" y="2933514"/>
            <a:ext cx="11054206" cy="495486"/>
          </a:xfrm>
        </p:spPr>
        <p:txBody>
          <a:bodyPr/>
          <a:lstStyle/>
          <a:p>
            <a:pPr algn="r"/>
            <a:r>
              <a:rPr lang="es-MX" sz="6000" err="1"/>
              <a:t>Award</a:t>
            </a:r>
            <a:r>
              <a:rPr lang="es-MX" sz="6000"/>
              <a:t> </a:t>
            </a:r>
            <a:r>
              <a:rPr lang="es-MX" sz="6000" err="1"/>
              <a:t>Details</a:t>
            </a:r>
            <a:r>
              <a:rPr lang="es-MX" sz="6000"/>
              <a:t> </a:t>
            </a:r>
            <a:endParaRPr lang="en-US" sz="6000"/>
          </a:p>
        </p:txBody>
      </p:sp>
    </p:spTree>
    <p:extLst>
      <p:ext uri="{BB962C8B-B14F-4D97-AF65-F5344CB8AC3E}">
        <p14:creationId xmlns:p14="http://schemas.microsoft.com/office/powerpoint/2010/main" val="69653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C3BA7-E2AD-44BB-B59C-0C86F607727C}"/>
              </a:ext>
            </a:extLst>
          </p:cNvPr>
          <p:cNvSpPr/>
          <p:nvPr/>
        </p:nvSpPr>
        <p:spPr>
          <a:xfrm>
            <a:off x="0" y="60606"/>
            <a:ext cx="12192000" cy="68580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6" name="Title 5">
            <a:extLst>
              <a:ext uri="{FF2B5EF4-FFF2-40B4-BE49-F238E27FC236}">
                <a16:creationId xmlns:a16="http://schemas.microsoft.com/office/drawing/2014/main" id="{B93C5C9D-63FA-A546-9C53-7C449FF9A909}"/>
              </a:ext>
            </a:extLst>
          </p:cNvPr>
          <p:cNvSpPr>
            <a:spLocks noGrp="1"/>
          </p:cNvSpPr>
          <p:nvPr>
            <p:ph type="title"/>
          </p:nvPr>
        </p:nvSpPr>
        <p:spPr>
          <a:xfrm>
            <a:off x="435008" y="256330"/>
            <a:ext cx="11333579" cy="1968113"/>
          </a:xfrm>
        </p:spPr>
        <p:txBody>
          <a:bodyPr/>
          <a:lstStyle/>
          <a:p>
            <a:r>
              <a:rPr lang="en-US" dirty="0"/>
              <a:t>T</a:t>
            </a:r>
            <a:r>
              <a:rPr lang="en-US" dirty="0">
                <a:solidFill>
                  <a:schemeClr val="bg1"/>
                </a:solidFill>
              </a:rPr>
              <a:t>he </a:t>
            </a:r>
            <a:r>
              <a:rPr lang="en-US" dirty="0"/>
              <a:t>D</a:t>
            </a:r>
            <a:r>
              <a:rPr lang="en-US" dirty="0">
                <a:solidFill>
                  <a:schemeClr val="bg1"/>
                </a:solidFill>
              </a:rPr>
              <a:t>igital </a:t>
            </a:r>
            <a:r>
              <a:rPr lang="en-US" dirty="0"/>
              <a:t>I</a:t>
            </a:r>
            <a:r>
              <a:rPr lang="en-US" dirty="0">
                <a:solidFill>
                  <a:schemeClr val="bg1"/>
                </a:solidFill>
              </a:rPr>
              <a:t>mpact </a:t>
            </a:r>
            <a:r>
              <a:rPr lang="en-US" dirty="0"/>
              <a:t>F</a:t>
            </a:r>
            <a:r>
              <a:rPr lang="en-US" dirty="0">
                <a:solidFill>
                  <a:schemeClr val="bg1"/>
                </a:solidFill>
              </a:rPr>
              <a:t>und is part of a larger program seeking to </a:t>
            </a:r>
            <a:r>
              <a:rPr lang="en-US" sz="3200" kern="0" dirty="0">
                <a:solidFill>
                  <a:srgbClr val="FFFFFF"/>
                </a:solidFill>
                <a:latin typeface="Franklin Gothic Book"/>
                <a:sym typeface="Montserrat Light"/>
              </a:rPr>
              <a:t>increase adoption of </a:t>
            </a:r>
            <a:r>
              <a:rPr lang="en-US" sz="3200" kern="0" dirty="0">
                <a:solidFill>
                  <a:srgbClr val="F36C23"/>
                </a:solidFill>
                <a:latin typeface="Franklin Gothic Book"/>
                <a:sym typeface="Montserrat Light"/>
              </a:rPr>
              <a:t>digital innovations </a:t>
            </a:r>
            <a:r>
              <a:rPr lang="en-US" sz="3200" kern="0" dirty="0">
                <a:solidFill>
                  <a:srgbClr val="FFFFFF"/>
                </a:solidFill>
                <a:latin typeface="Franklin Gothic Book"/>
                <a:sym typeface="Montserrat Light"/>
              </a:rPr>
              <a:t>that promote business resilience and enhanced productivity among Financial Institutions (FIs) and their MSME clients. </a:t>
            </a:r>
            <a:br>
              <a:rPr lang="en-US" sz="3200" kern="0" dirty="0">
                <a:solidFill>
                  <a:srgbClr val="FFFFFF"/>
                </a:solidFill>
                <a:latin typeface="Franklin Gothic Book"/>
                <a:sym typeface="Montserrat Light"/>
              </a:rPr>
            </a:br>
            <a:endParaRPr lang="en-US" dirty="0">
              <a:solidFill>
                <a:schemeClr val="bg1"/>
              </a:solidFill>
            </a:endParaRPr>
          </a:p>
        </p:txBody>
      </p:sp>
      <p:sp>
        <p:nvSpPr>
          <p:cNvPr id="678" name="Slide Number Placeholder 3"/>
          <p:cNvSpPr txBox="1">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A7A7A7"/>
                </a:solidFill>
              </a:defRPr>
            </a:lvl1pPr>
          </a:lstStyle>
          <a:p>
            <a:pPr hangingPunct="0"/>
            <a:fld id="{86CB4B4D-7CA3-9044-876B-883B54F8677D}" type="slidenum">
              <a:rPr lang="en-US">
                <a:latin typeface="Franklin Gothic Book" panose="020B0503020102020204" pitchFamily="34" charset="0"/>
                <a:sym typeface="Montserrat Light"/>
              </a:rPr>
              <a:pPr hangingPunct="0"/>
              <a:t>2</a:t>
            </a:fld>
            <a:endParaRPr lang="en-US">
              <a:latin typeface="Franklin Gothic Book" panose="020B0503020102020204" pitchFamily="34" charset="0"/>
              <a:sym typeface="Montserrat Light"/>
            </a:endParaRPr>
          </a:p>
        </p:txBody>
      </p:sp>
      <p:sp>
        <p:nvSpPr>
          <p:cNvPr id="4" name="TextBox 3">
            <a:extLst>
              <a:ext uri="{FF2B5EF4-FFF2-40B4-BE49-F238E27FC236}">
                <a16:creationId xmlns:a16="http://schemas.microsoft.com/office/drawing/2014/main" id="{6C466E9A-0AA1-8446-A8BD-4CA55430F875}"/>
              </a:ext>
            </a:extLst>
          </p:cNvPr>
          <p:cNvSpPr txBox="1"/>
          <p:nvPr/>
        </p:nvSpPr>
        <p:spPr>
          <a:xfrm>
            <a:off x="-927463" y="-640080"/>
            <a:ext cx="0" cy="0"/>
          </a:xfrm>
          <a:prstGeom prst="rect">
            <a:avLst/>
          </a:prstGeom>
        </p:spPr>
        <p:txBody>
          <a:bodyPr vert="horz" wrap="none" lIns="45720" tIns="22860" rIns="45720" bIns="22860" rtlCol="0">
            <a:normAutofit fontScale="25000" lnSpcReduction="20000"/>
          </a:bodyPr>
          <a:lstStyle/>
          <a:p>
            <a:pPr hangingPunct="0"/>
            <a:endParaRPr lang="en-US" kern="0" err="1">
              <a:solidFill>
                <a:srgbClr val="455560"/>
              </a:solidFill>
              <a:latin typeface="Franklin Gothic Book"/>
              <a:ea typeface="Franklin Gothic Book" charset="0"/>
              <a:cs typeface="Franklin Gothic Book" charset="0"/>
              <a:sym typeface="Montserrat Light"/>
            </a:endParaRPr>
          </a:p>
        </p:txBody>
      </p:sp>
      <p:grpSp>
        <p:nvGrpSpPr>
          <p:cNvPr id="3" name="Group 2">
            <a:extLst>
              <a:ext uri="{FF2B5EF4-FFF2-40B4-BE49-F238E27FC236}">
                <a16:creationId xmlns:a16="http://schemas.microsoft.com/office/drawing/2014/main" id="{006A16FC-F85A-4F4B-8E24-708F82843FD2}"/>
              </a:ext>
            </a:extLst>
          </p:cNvPr>
          <p:cNvGrpSpPr/>
          <p:nvPr/>
        </p:nvGrpSpPr>
        <p:grpSpPr>
          <a:xfrm>
            <a:off x="318852" y="2572042"/>
            <a:ext cx="2442006" cy="3071457"/>
            <a:chOff x="1200428" y="4358750"/>
            <a:chExt cx="4884011" cy="6142914"/>
          </a:xfrm>
        </p:grpSpPr>
        <p:sp>
          <p:nvSpPr>
            <p:cNvPr id="82" name="TextBox 81">
              <a:extLst>
                <a:ext uri="{FF2B5EF4-FFF2-40B4-BE49-F238E27FC236}">
                  <a16:creationId xmlns:a16="http://schemas.microsoft.com/office/drawing/2014/main" id="{EA45FBE5-C003-49C5-BCE8-D29A49098F77}"/>
                </a:ext>
              </a:extLst>
            </p:cNvPr>
            <p:cNvSpPr txBox="1"/>
            <p:nvPr/>
          </p:nvSpPr>
          <p:spPr>
            <a:xfrm>
              <a:off x="1413584" y="8056378"/>
              <a:ext cx="4457699" cy="602674"/>
            </a:xfrm>
            <a:prstGeom prst="rect">
              <a:avLst/>
            </a:prstGeom>
          </p:spPr>
          <p:txBody>
            <a:bodyPr vert="horz" wrap="square" lIns="45720" tIns="22860" rIns="45720" bIns="22860" rtlCol="0">
              <a:normAutofit lnSpcReduction="10000"/>
            </a:bodyPr>
            <a:lstStyle/>
            <a:p>
              <a:pPr algn="ctr" hangingPunct="0"/>
              <a:r>
                <a:rPr lang="en-US" kern="0">
                  <a:solidFill>
                    <a:srgbClr val="F36C23"/>
                  </a:solidFill>
                  <a:latin typeface="Franklin Gothic Book"/>
                  <a:ea typeface="Franklin Gothic Book" charset="0"/>
                  <a:cs typeface="Franklin Gothic Book" charset="0"/>
                  <a:sym typeface="Montserrat Light"/>
                </a:rPr>
                <a:t>Guyana</a:t>
              </a:r>
            </a:p>
          </p:txBody>
        </p:sp>
        <p:sp>
          <p:nvSpPr>
            <p:cNvPr id="84" name="TextBox 83">
              <a:extLst>
                <a:ext uri="{FF2B5EF4-FFF2-40B4-BE49-F238E27FC236}">
                  <a16:creationId xmlns:a16="http://schemas.microsoft.com/office/drawing/2014/main" id="{A28BEDDE-8563-4A22-96BC-98E5338039E4}"/>
                </a:ext>
              </a:extLst>
            </p:cNvPr>
            <p:cNvSpPr txBox="1"/>
            <p:nvPr/>
          </p:nvSpPr>
          <p:spPr>
            <a:xfrm>
              <a:off x="1413583" y="5296786"/>
              <a:ext cx="4457700" cy="640773"/>
            </a:xfrm>
            <a:prstGeom prst="rect">
              <a:avLst/>
            </a:prstGeom>
          </p:spPr>
          <p:txBody>
            <a:bodyPr vert="horz" wrap="square" lIns="45720" tIns="22860" rIns="45720" bIns="22860" rtlCol="0">
              <a:normAutofit/>
            </a:bodyPr>
            <a:lstStyle/>
            <a:p>
              <a:pPr algn="ctr" hangingPunct="0"/>
              <a:r>
                <a:rPr lang="en-US" kern="0">
                  <a:solidFill>
                    <a:srgbClr val="F36C23"/>
                  </a:solidFill>
                  <a:latin typeface="Franklin Gothic Book"/>
                  <a:ea typeface="Franklin Gothic Book" charset="0"/>
                  <a:cs typeface="Franklin Gothic Book" charset="0"/>
                  <a:sym typeface="Montserrat Light"/>
                </a:rPr>
                <a:t>Belize</a:t>
              </a:r>
            </a:p>
          </p:txBody>
        </p:sp>
        <p:sp>
          <p:nvSpPr>
            <p:cNvPr id="86" name="TextBox 85">
              <a:extLst>
                <a:ext uri="{FF2B5EF4-FFF2-40B4-BE49-F238E27FC236}">
                  <a16:creationId xmlns:a16="http://schemas.microsoft.com/office/drawing/2014/main" id="{94DE274E-B8A5-4AB0-94D1-9FCFEB1C3069}"/>
                </a:ext>
              </a:extLst>
            </p:cNvPr>
            <p:cNvSpPr txBox="1"/>
            <p:nvPr/>
          </p:nvSpPr>
          <p:spPr>
            <a:xfrm>
              <a:off x="1413583" y="8978550"/>
              <a:ext cx="4457700" cy="640773"/>
            </a:xfrm>
            <a:prstGeom prst="rect">
              <a:avLst/>
            </a:prstGeom>
          </p:spPr>
          <p:txBody>
            <a:bodyPr vert="horz" wrap="square" lIns="45720" tIns="22860" rIns="45720" bIns="22860" rtlCol="0">
              <a:normAutofit/>
            </a:bodyPr>
            <a:lstStyle/>
            <a:p>
              <a:pPr algn="ctr" hangingPunct="0"/>
              <a:r>
                <a:rPr lang="en-US" kern="0">
                  <a:solidFill>
                    <a:srgbClr val="F36C23"/>
                  </a:solidFill>
                  <a:latin typeface="Franklin Gothic Book"/>
                  <a:ea typeface="Franklin Gothic Book" charset="0"/>
                  <a:cs typeface="Franklin Gothic Book" charset="0"/>
                  <a:sym typeface="Montserrat Light"/>
                </a:rPr>
                <a:t>Jamaica</a:t>
              </a:r>
            </a:p>
          </p:txBody>
        </p:sp>
        <p:sp>
          <p:nvSpPr>
            <p:cNvPr id="91" name="TextBox 90">
              <a:extLst>
                <a:ext uri="{FF2B5EF4-FFF2-40B4-BE49-F238E27FC236}">
                  <a16:creationId xmlns:a16="http://schemas.microsoft.com/office/drawing/2014/main" id="{1DDC2D6D-1D40-44B3-85D2-58207D88C8F5}"/>
                </a:ext>
              </a:extLst>
            </p:cNvPr>
            <p:cNvSpPr txBox="1"/>
            <p:nvPr/>
          </p:nvSpPr>
          <p:spPr>
            <a:xfrm>
              <a:off x="1413583" y="9898991"/>
              <a:ext cx="4457700" cy="602673"/>
            </a:xfrm>
            <a:prstGeom prst="rect">
              <a:avLst/>
            </a:prstGeom>
          </p:spPr>
          <p:txBody>
            <a:bodyPr vert="horz" wrap="square" lIns="45720" tIns="22860" rIns="45720" bIns="22860" rtlCol="0">
              <a:normAutofit lnSpcReduction="10000"/>
            </a:bodyPr>
            <a:lstStyle/>
            <a:p>
              <a:pPr algn="ctr" hangingPunct="0"/>
              <a:r>
                <a:rPr lang="en-US" kern="0">
                  <a:solidFill>
                    <a:srgbClr val="F36C23"/>
                  </a:solidFill>
                  <a:latin typeface="Franklin Gothic Book"/>
                  <a:ea typeface="Franklin Gothic Book" charset="0"/>
                  <a:cs typeface="Franklin Gothic Book" charset="0"/>
                  <a:sym typeface="Montserrat Light"/>
                </a:rPr>
                <a:t>Dominica</a:t>
              </a:r>
            </a:p>
          </p:txBody>
        </p:sp>
        <p:sp>
          <p:nvSpPr>
            <p:cNvPr id="92" name="TextBox 91">
              <a:extLst>
                <a:ext uri="{FF2B5EF4-FFF2-40B4-BE49-F238E27FC236}">
                  <a16:creationId xmlns:a16="http://schemas.microsoft.com/office/drawing/2014/main" id="{B79E265A-6D91-4DC3-868E-01BB987A9FE0}"/>
                </a:ext>
              </a:extLst>
            </p:cNvPr>
            <p:cNvSpPr txBox="1"/>
            <p:nvPr/>
          </p:nvSpPr>
          <p:spPr>
            <a:xfrm>
              <a:off x="1413583" y="7175768"/>
              <a:ext cx="4457700" cy="602673"/>
            </a:xfrm>
            <a:prstGeom prst="rect">
              <a:avLst/>
            </a:prstGeom>
          </p:spPr>
          <p:txBody>
            <a:bodyPr vert="horz" wrap="square" lIns="45720" tIns="22860" rIns="45720" bIns="22860" rtlCol="0">
              <a:normAutofit lnSpcReduction="10000"/>
            </a:bodyPr>
            <a:lstStyle/>
            <a:p>
              <a:pPr algn="ctr" hangingPunct="0"/>
              <a:r>
                <a:rPr lang="en-US" kern="0">
                  <a:solidFill>
                    <a:srgbClr val="F36C23"/>
                  </a:solidFill>
                  <a:latin typeface="Franklin Gothic Book"/>
                  <a:ea typeface="Franklin Gothic Book" charset="0"/>
                  <a:cs typeface="Franklin Gothic Book" charset="0"/>
                  <a:sym typeface="Montserrat Light"/>
                </a:rPr>
                <a:t>Grenada</a:t>
              </a:r>
            </a:p>
          </p:txBody>
        </p:sp>
        <p:sp>
          <p:nvSpPr>
            <p:cNvPr id="89" name="TextBox 88">
              <a:extLst>
                <a:ext uri="{FF2B5EF4-FFF2-40B4-BE49-F238E27FC236}">
                  <a16:creationId xmlns:a16="http://schemas.microsoft.com/office/drawing/2014/main" id="{304B6141-EA53-42C7-BB99-100E87B323E0}"/>
                </a:ext>
              </a:extLst>
            </p:cNvPr>
            <p:cNvSpPr txBox="1"/>
            <p:nvPr/>
          </p:nvSpPr>
          <p:spPr>
            <a:xfrm>
              <a:off x="1413583" y="6217227"/>
              <a:ext cx="4457700" cy="640773"/>
            </a:xfrm>
            <a:prstGeom prst="rect">
              <a:avLst/>
            </a:prstGeom>
          </p:spPr>
          <p:txBody>
            <a:bodyPr vert="horz" wrap="square" lIns="45720" tIns="22860" rIns="45720" bIns="22860" rtlCol="0">
              <a:normAutofit/>
            </a:bodyPr>
            <a:lstStyle/>
            <a:p>
              <a:pPr algn="ctr" hangingPunct="0"/>
              <a:r>
                <a:rPr lang="en-US" kern="0" dirty="0">
                  <a:solidFill>
                    <a:srgbClr val="F36C23"/>
                  </a:solidFill>
                  <a:latin typeface="Franklin Gothic Book"/>
                  <a:ea typeface="Franklin Gothic Book" charset="0"/>
                  <a:cs typeface="Franklin Gothic Book" charset="0"/>
                  <a:sym typeface="Montserrat Light"/>
                </a:rPr>
                <a:t>Trinidad and Tobago</a:t>
              </a:r>
            </a:p>
          </p:txBody>
        </p:sp>
        <p:sp>
          <p:nvSpPr>
            <p:cNvPr id="7" name="TextBox 6">
              <a:extLst>
                <a:ext uri="{FF2B5EF4-FFF2-40B4-BE49-F238E27FC236}">
                  <a16:creationId xmlns:a16="http://schemas.microsoft.com/office/drawing/2014/main" id="{A8B29BE5-CAE3-4320-BC87-BE773B4B7C17}"/>
                </a:ext>
              </a:extLst>
            </p:cNvPr>
            <p:cNvSpPr txBox="1"/>
            <p:nvPr/>
          </p:nvSpPr>
          <p:spPr>
            <a:xfrm>
              <a:off x="1200428" y="4358750"/>
              <a:ext cx="4884011" cy="658368"/>
            </a:xfrm>
            <a:prstGeom prst="rect">
              <a:avLst/>
            </a:prstGeom>
          </p:spPr>
          <p:txBody>
            <a:bodyPr vert="horz" wrap="square" lIns="45720" tIns="22860" rIns="45720" bIns="22860" rtlCol="0">
              <a:normAutofit/>
            </a:bodyPr>
            <a:lstStyle/>
            <a:p>
              <a:pPr algn="ctr" hangingPunct="0"/>
              <a:r>
                <a:rPr lang="en-US" b="1" u="sng" kern="0">
                  <a:solidFill>
                    <a:srgbClr val="F36C23"/>
                  </a:solidFill>
                  <a:latin typeface="Franklin Gothic Book"/>
                  <a:ea typeface="Franklin Gothic Book" charset="0"/>
                  <a:cs typeface="Franklin Gothic Book" charset="0"/>
                  <a:sym typeface="Montserrat Light"/>
                </a:rPr>
                <a:t>Targeted Countries</a:t>
              </a:r>
            </a:p>
          </p:txBody>
        </p:sp>
      </p:grpSp>
      <p:pic>
        <p:nvPicPr>
          <p:cNvPr id="24" name="Picture 2" descr="Sustainability and safeguards | IADB">
            <a:extLst>
              <a:ext uri="{FF2B5EF4-FFF2-40B4-BE49-F238E27FC236}">
                <a16:creationId xmlns:a16="http://schemas.microsoft.com/office/drawing/2014/main" id="{D3524BA6-B166-4238-AB14-4E78C544EB64}"/>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925050" y="6432269"/>
            <a:ext cx="1536813" cy="307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B064D2-40B9-4BCA-AD1F-9030F6115DC5}"/>
              </a:ext>
            </a:extLst>
          </p:cNvPr>
          <p:cNvSpPr txBox="1"/>
          <p:nvPr/>
        </p:nvSpPr>
        <p:spPr>
          <a:xfrm>
            <a:off x="3877087" y="2842591"/>
            <a:ext cx="7305261" cy="3314700"/>
          </a:xfrm>
          <a:prstGeom prst="rect">
            <a:avLst/>
          </a:prstGeom>
        </p:spPr>
        <p:txBody>
          <a:bodyPr vert="horz" wrap="square" lIns="91440" tIns="45720" rIns="91440" bIns="45720" rtlCol="0">
            <a:normAutofit/>
          </a:bodyPr>
          <a:lstStyle/>
          <a:p>
            <a:pPr algn="l"/>
            <a:r>
              <a:rPr lang="en-US">
                <a:solidFill>
                  <a:schemeClr val="bg1"/>
                </a:solidFill>
                <a:ea typeface="Franklin Gothic Book" charset="0"/>
                <a:cs typeface="Franklin Gothic Book" charset="0"/>
              </a:rPr>
              <a:t>The Digital Impact Fund buys down the cost for Caribbean-based tech firms to develop innovative digital solutions that are designed for Caribbean MSMEs</a:t>
            </a:r>
          </a:p>
          <a:p>
            <a:pPr algn="l"/>
            <a:endParaRPr lang="en-US">
              <a:solidFill>
                <a:schemeClr val="bg1"/>
              </a:solidFill>
              <a:ea typeface="Franklin Gothic Book" charset="0"/>
              <a:cs typeface="Franklin Gothic Book" charset="0"/>
            </a:endParaRPr>
          </a:p>
          <a:p>
            <a:pPr algn="l"/>
            <a:r>
              <a:rPr lang="en-US">
                <a:solidFill>
                  <a:schemeClr val="bg1"/>
                </a:solidFill>
                <a:ea typeface="Franklin Gothic Book" charset="0"/>
                <a:cs typeface="Franklin Gothic Book" charset="0"/>
              </a:rPr>
              <a:t>Main Beneficiaries:</a:t>
            </a:r>
          </a:p>
          <a:p>
            <a:pPr marL="285750" indent="-285750" algn="l">
              <a:buFont typeface="Arial" panose="020B0604020202020204" pitchFamily="34" charset="0"/>
              <a:buChar char="•"/>
            </a:pPr>
            <a:r>
              <a:rPr lang="en-US">
                <a:solidFill>
                  <a:schemeClr val="bg1"/>
                </a:solidFill>
                <a:ea typeface="Franklin Gothic Book" charset="0"/>
                <a:cs typeface="Franklin Gothic Book" charset="0"/>
              </a:rPr>
              <a:t>Micro, Small, and Medium Enterprises that could adopt digital solutions to grow their business, revenue, and customer base. </a:t>
            </a:r>
          </a:p>
          <a:p>
            <a:pPr marL="285750" indent="-285750" algn="l">
              <a:buFont typeface="Arial" panose="020B0604020202020204" pitchFamily="34" charset="0"/>
              <a:buChar char="•"/>
            </a:pPr>
            <a:r>
              <a:rPr lang="en-US">
                <a:solidFill>
                  <a:schemeClr val="bg1"/>
                </a:solidFill>
                <a:ea typeface="Franklin Gothic Book" charset="0"/>
                <a:cs typeface="Franklin Gothic Book" charset="0"/>
              </a:rPr>
              <a:t>Particularly MSMEs that are managed by or designed for women, youth, and seniors</a:t>
            </a:r>
          </a:p>
          <a:p>
            <a:pPr marL="285750" indent="-285750" algn="l">
              <a:buFont typeface="Arial" panose="020B0604020202020204" pitchFamily="34" charset="0"/>
              <a:buChar char="•"/>
            </a:pPr>
            <a:endParaRPr lang="en-US">
              <a:solidFill>
                <a:schemeClr val="bg1"/>
              </a:solidFill>
              <a:ea typeface="Franklin Gothic Book" charset="0"/>
              <a:cs typeface="Franklin Gothic Book" charset="0"/>
            </a:endParaRPr>
          </a:p>
        </p:txBody>
      </p:sp>
    </p:spTree>
    <p:extLst>
      <p:ext uri="{BB962C8B-B14F-4D97-AF65-F5344CB8AC3E}">
        <p14:creationId xmlns:p14="http://schemas.microsoft.com/office/powerpoint/2010/main" val="328085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DAD95C-1234-468A-BEAA-A422EE5B81DE}"/>
              </a:ext>
            </a:extLst>
          </p:cNvPr>
          <p:cNvSpPr/>
          <p:nvPr/>
        </p:nvSpPr>
        <p:spPr>
          <a:xfrm>
            <a:off x="0" y="0"/>
            <a:ext cx="6915150" cy="68580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7" name="Rectangle 6">
            <a:extLst>
              <a:ext uri="{FF2B5EF4-FFF2-40B4-BE49-F238E27FC236}">
                <a16:creationId xmlns:a16="http://schemas.microsoft.com/office/drawing/2014/main" id="{1F4E0E19-8C63-4AF1-84BB-AA0B43A5C4F4}"/>
              </a:ext>
            </a:extLst>
          </p:cNvPr>
          <p:cNvSpPr/>
          <p:nvPr/>
        </p:nvSpPr>
        <p:spPr>
          <a:xfrm>
            <a:off x="6915150" y="0"/>
            <a:ext cx="5276849" cy="6858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2" name="Text Placeholder 1">
            <a:extLst>
              <a:ext uri="{FF2B5EF4-FFF2-40B4-BE49-F238E27FC236}">
                <a16:creationId xmlns:a16="http://schemas.microsoft.com/office/drawing/2014/main" id="{8936D3E7-9987-40BF-89ED-7F09670871ED}"/>
              </a:ext>
            </a:extLst>
          </p:cNvPr>
          <p:cNvSpPr>
            <a:spLocks noGrp="1"/>
          </p:cNvSpPr>
          <p:nvPr>
            <p:ph type="body" sz="quarter" idx="19"/>
          </p:nvPr>
        </p:nvSpPr>
        <p:spPr>
          <a:xfrm>
            <a:off x="266700" y="1147586"/>
            <a:ext cx="6381751" cy="5567435"/>
          </a:xfrm>
        </p:spPr>
        <p:txBody>
          <a:bodyPr>
            <a:noAutofit/>
          </a:bodyPr>
          <a:lstStyle/>
          <a:p>
            <a:r>
              <a:rPr lang="en-US" sz="1400"/>
              <a:t>Awards will be used to support the delivery of technical assistance from Caribbean-based partners: Ten Habitat, V75, </a:t>
            </a:r>
            <a:r>
              <a:rPr lang="en-US" sz="1400" err="1"/>
              <a:t>TechBeach</a:t>
            </a:r>
            <a:r>
              <a:rPr lang="en-US" sz="1400"/>
              <a:t> Jamaica, or others. Technical Assistance may include, but is not limited to:</a:t>
            </a:r>
          </a:p>
          <a:p>
            <a:pPr marL="285750" indent="-285750">
              <a:buFont typeface="Arial" panose="020B0604020202020204" pitchFamily="34" charset="0"/>
              <a:buChar char="•"/>
            </a:pPr>
            <a:endParaRPr lang="en-US" sz="1400"/>
          </a:p>
          <a:p>
            <a:pPr marL="285750" lvl="0" indent="-285750">
              <a:buFont typeface="Arial" panose="020B0604020202020204" pitchFamily="34" charset="0"/>
              <a:buChar char="•"/>
            </a:pPr>
            <a:r>
              <a:rPr lang="en-US" sz="1400" b="1"/>
              <a:t>Customer outreach: </a:t>
            </a:r>
            <a:r>
              <a:rPr lang="en-US" sz="1400"/>
              <a:t>strategy sessions with key stakeholders, developing a new customer onboarding plan, communications plan, digital literacy programs, and others</a:t>
            </a:r>
          </a:p>
          <a:p>
            <a:pPr marL="285750" indent="-285750">
              <a:buFont typeface="Arial" panose="020B0604020202020204" pitchFamily="34" charset="0"/>
              <a:buChar char="•"/>
            </a:pPr>
            <a:r>
              <a:rPr lang="en-US" sz="1400" b="1"/>
              <a:t>Trainings</a:t>
            </a:r>
            <a:r>
              <a:rPr lang="en-US" sz="1400"/>
              <a:t>: such as intellectual property, measuring impact, investment readiness, how to work with MSMEs, how to adapt solutions to different target audiences, how to scale a business, etc.  </a:t>
            </a:r>
          </a:p>
          <a:p>
            <a:pPr marL="285750" lvl="0" indent="-285750">
              <a:buFont typeface="Arial" panose="020B0604020202020204" pitchFamily="34" charset="0"/>
              <a:buChar char="•"/>
            </a:pPr>
            <a:r>
              <a:rPr lang="en-US" sz="1400" b="1"/>
              <a:t>Mentorship</a:t>
            </a:r>
            <a:r>
              <a:rPr lang="en-US" sz="1400"/>
              <a:t>: business model advising, technical solutions and product delivery advising</a:t>
            </a:r>
          </a:p>
          <a:p>
            <a:pPr marL="285750" lvl="0" indent="-285750">
              <a:buFont typeface="Arial" panose="020B0604020202020204" pitchFamily="34" charset="0"/>
              <a:buChar char="•"/>
            </a:pPr>
            <a:r>
              <a:rPr lang="en-US" sz="1400" b="1"/>
              <a:t>Networking support</a:t>
            </a:r>
            <a:r>
              <a:rPr lang="en-US" sz="1400"/>
              <a:t>: how to engage investors, events and meet and greets with potential investors, connecting entrepreneurs with international providers to promote knowledge sharing and learning for the Caribbean context, outreach to potential MSME customers</a:t>
            </a:r>
          </a:p>
          <a:p>
            <a:pPr marL="285750" lvl="0" indent="-285750">
              <a:buFont typeface="Arial" panose="020B0604020202020204" pitchFamily="34" charset="0"/>
              <a:buChar char="•"/>
            </a:pPr>
            <a:r>
              <a:rPr lang="en-US" sz="1400" b="1"/>
              <a:t>Customer Journey and Human Centered Design</a:t>
            </a:r>
            <a:r>
              <a:rPr lang="en-US" sz="1400"/>
              <a:t>: training and exercises to improve understanding of and outreach to MSME customers</a:t>
            </a:r>
          </a:p>
          <a:p>
            <a:pPr marL="285750" indent="-285750">
              <a:buFont typeface="Arial" panose="020B0604020202020204" pitchFamily="34" charset="0"/>
              <a:buChar char="•"/>
            </a:pPr>
            <a:r>
              <a:rPr lang="en-US" sz="1400" b="1"/>
              <a:t>Advisory services</a:t>
            </a:r>
            <a:r>
              <a:rPr lang="en-US" sz="1400"/>
              <a:t>: such as legal counsel or human resources support. </a:t>
            </a:r>
          </a:p>
          <a:p>
            <a:endParaRPr lang="en-US" sz="1400"/>
          </a:p>
        </p:txBody>
      </p:sp>
      <p:sp>
        <p:nvSpPr>
          <p:cNvPr id="3" name="Text Placeholder 2">
            <a:extLst>
              <a:ext uri="{FF2B5EF4-FFF2-40B4-BE49-F238E27FC236}">
                <a16:creationId xmlns:a16="http://schemas.microsoft.com/office/drawing/2014/main" id="{7D085FC3-3773-4FAE-A171-46FA1F1A6EA7}"/>
              </a:ext>
            </a:extLst>
          </p:cNvPr>
          <p:cNvSpPr>
            <a:spLocks noGrp="1"/>
          </p:cNvSpPr>
          <p:nvPr>
            <p:ph type="body" sz="quarter" idx="20"/>
          </p:nvPr>
        </p:nvSpPr>
        <p:spPr>
          <a:xfrm>
            <a:off x="7305676" y="1107278"/>
            <a:ext cx="4572000" cy="5054923"/>
          </a:xfrm>
        </p:spPr>
        <p:txBody>
          <a:bodyPr/>
          <a:lstStyle/>
          <a:p>
            <a:pPr marL="285750" indent="-285750">
              <a:buFont typeface="Arial" panose="020B0604020202020204" pitchFamily="34" charset="0"/>
              <a:buChar char="•"/>
            </a:pPr>
            <a:r>
              <a:rPr lang="en-US"/>
              <a:t>Award is not a direct cash payment to the Tech Innovator</a:t>
            </a:r>
          </a:p>
          <a:p>
            <a:pPr marL="285750" indent="-285750">
              <a:buFont typeface="Arial" panose="020B0604020202020204" pitchFamily="34" charset="0"/>
              <a:buChar char="•"/>
            </a:pPr>
            <a:r>
              <a:rPr lang="en-US"/>
              <a:t>Award cannot be used as start-up capital to register a business or pay for operations costs of the business </a:t>
            </a:r>
          </a:p>
          <a:p>
            <a:pPr marL="285750" indent="-285750">
              <a:buFont typeface="Arial" panose="020B0604020202020204" pitchFamily="34" charset="0"/>
              <a:buChar char="•"/>
            </a:pPr>
            <a:r>
              <a:rPr lang="en-US"/>
              <a:t>Award cannot be used to pay for MSME adoption of digital solutions i.e. paying a subscription for a CRM tool for an MSME</a:t>
            </a:r>
          </a:p>
        </p:txBody>
      </p:sp>
      <p:sp>
        <p:nvSpPr>
          <p:cNvPr id="4" name="Title 3">
            <a:extLst>
              <a:ext uri="{FF2B5EF4-FFF2-40B4-BE49-F238E27FC236}">
                <a16:creationId xmlns:a16="http://schemas.microsoft.com/office/drawing/2014/main" id="{61993511-866A-4945-9B70-01260114951D}"/>
              </a:ext>
            </a:extLst>
          </p:cNvPr>
          <p:cNvSpPr>
            <a:spLocks noGrp="1"/>
          </p:cNvSpPr>
          <p:nvPr>
            <p:ph type="title"/>
          </p:nvPr>
        </p:nvSpPr>
        <p:spPr>
          <a:xfrm>
            <a:off x="523876" y="-9189"/>
            <a:ext cx="5572124" cy="1156775"/>
          </a:xfrm>
        </p:spPr>
        <p:txBody>
          <a:bodyPr/>
          <a:lstStyle/>
          <a:p>
            <a:r>
              <a:rPr lang="en-US"/>
              <a:t>Award Can be Used For:</a:t>
            </a:r>
          </a:p>
        </p:txBody>
      </p:sp>
      <p:sp>
        <p:nvSpPr>
          <p:cNvPr id="6" name="Title 3">
            <a:extLst>
              <a:ext uri="{FF2B5EF4-FFF2-40B4-BE49-F238E27FC236}">
                <a16:creationId xmlns:a16="http://schemas.microsoft.com/office/drawing/2014/main" id="{3D7B0765-0286-4D4A-89B2-817174FF025B}"/>
              </a:ext>
            </a:extLst>
          </p:cNvPr>
          <p:cNvSpPr txBox="1">
            <a:spLocks/>
          </p:cNvSpPr>
          <p:nvPr/>
        </p:nvSpPr>
        <p:spPr>
          <a:xfrm>
            <a:off x="7215190" y="-9190"/>
            <a:ext cx="4752972" cy="11567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bg1"/>
                </a:solidFill>
                <a:latin typeface="Franklin Gothic Book" charset="0"/>
                <a:ea typeface="Franklin Gothic Book" charset="0"/>
                <a:cs typeface="Franklin Gothic Book" charset="0"/>
              </a:defRPr>
            </a:lvl1pPr>
          </a:lstStyle>
          <a:p>
            <a:r>
              <a:rPr lang="en-US">
                <a:solidFill>
                  <a:schemeClr val="accent2"/>
                </a:solidFill>
              </a:rPr>
              <a:t>Award Cannot be Used For:</a:t>
            </a:r>
          </a:p>
        </p:txBody>
      </p:sp>
      <p:sp>
        <p:nvSpPr>
          <p:cNvPr id="8" name="TextBox 7">
            <a:extLst>
              <a:ext uri="{FF2B5EF4-FFF2-40B4-BE49-F238E27FC236}">
                <a16:creationId xmlns:a16="http://schemas.microsoft.com/office/drawing/2014/main" id="{3FACE476-AEA1-48C0-B206-E46AE7884B16}"/>
              </a:ext>
            </a:extLst>
          </p:cNvPr>
          <p:cNvSpPr txBox="1"/>
          <p:nvPr/>
        </p:nvSpPr>
        <p:spPr>
          <a:xfrm>
            <a:off x="1" y="0"/>
            <a:ext cx="12191998" cy="411480"/>
          </a:xfrm>
          <a:prstGeom prst="rect">
            <a:avLst/>
          </a:prstGeom>
          <a:solidFill>
            <a:schemeClr val="bg1"/>
          </a:solidFill>
        </p:spPr>
        <p:txBody>
          <a:bodyPr vert="horz" wrap="square" lIns="91440" tIns="45720" rIns="91440" bIns="45720" rtlCol="0">
            <a:normAutofit/>
          </a:bodyPr>
          <a:lstStyle/>
          <a:p>
            <a:pPr algn="ctr"/>
            <a:r>
              <a:rPr lang="en-US" b="1">
                <a:solidFill>
                  <a:schemeClr val="tx1"/>
                </a:solidFill>
                <a:ea typeface="Franklin Gothic Book" charset="0"/>
                <a:cs typeface="Franklin Gothic Book" charset="0"/>
              </a:rPr>
              <a:t>All awards made to Tech Scale-Up Innovators will be disbursed as an in-kind contributions</a:t>
            </a:r>
          </a:p>
        </p:txBody>
      </p:sp>
    </p:spTree>
    <p:extLst>
      <p:ext uri="{BB962C8B-B14F-4D97-AF65-F5344CB8AC3E}">
        <p14:creationId xmlns:p14="http://schemas.microsoft.com/office/powerpoint/2010/main" val="35759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0C3E-A015-4BFF-AF1E-DD38F0C329EF}"/>
              </a:ext>
            </a:extLst>
          </p:cNvPr>
          <p:cNvSpPr>
            <a:spLocks noGrp="1"/>
          </p:cNvSpPr>
          <p:nvPr>
            <p:ph type="title"/>
          </p:nvPr>
        </p:nvSpPr>
        <p:spPr>
          <a:xfrm>
            <a:off x="568897" y="2933514"/>
            <a:ext cx="11054206" cy="495486"/>
          </a:xfrm>
        </p:spPr>
        <p:txBody>
          <a:bodyPr/>
          <a:lstStyle/>
          <a:p>
            <a:pPr algn="r"/>
            <a:r>
              <a:rPr lang="en-US" sz="6000"/>
              <a:t>Digital Impact Fund</a:t>
            </a:r>
            <a:br>
              <a:rPr lang="en-US" sz="6000"/>
            </a:br>
            <a:r>
              <a:rPr lang="en-US" sz="6000"/>
              <a:t>Partners</a:t>
            </a:r>
          </a:p>
        </p:txBody>
      </p:sp>
    </p:spTree>
    <p:extLst>
      <p:ext uri="{BB962C8B-B14F-4D97-AF65-F5344CB8AC3E}">
        <p14:creationId xmlns:p14="http://schemas.microsoft.com/office/powerpoint/2010/main" val="377545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D55126-CCFE-4DEC-B326-11A94D3EF5E2}"/>
              </a:ext>
            </a:extLst>
          </p:cNvPr>
          <p:cNvSpPr/>
          <p:nvPr/>
        </p:nvSpPr>
        <p:spPr>
          <a:xfrm>
            <a:off x="4215273" y="1071154"/>
            <a:ext cx="3761453" cy="51988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11" name="Rectangle 10">
            <a:extLst>
              <a:ext uri="{FF2B5EF4-FFF2-40B4-BE49-F238E27FC236}">
                <a16:creationId xmlns:a16="http://schemas.microsoft.com/office/drawing/2014/main" id="{C637B1D8-1825-41D9-9EAC-D3FE1550B04F}"/>
              </a:ext>
            </a:extLst>
          </p:cNvPr>
          <p:cNvSpPr/>
          <p:nvPr/>
        </p:nvSpPr>
        <p:spPr>
          <a:xfrm>
            <a:off x="104488" y="1071154"/>
            <a:ext cx="3758184" cy="51859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2" name="Title 1">
            <a:extLst>
              <a:ext uri="{FF2B5EF4-FFF2-40B4-BE49-F238E27FC236}">
                <a16:creationId xmlns:a16="http://schemas.microsoft.com/office/drawing/2014/main" id="{0CF6ADBE-4565-4DD3-AC20-17592751B185}"/>
              </a:ext>
            </a:extLst>
          </p:cNvPr>
          <p:cNvSpPr>
            <a:spLocks noGrp="1"/>
          </p:cNvSpPr>
          <p:nvPr>
            <p:ph type="title"/>
          </p:nvPr>
        </p:nvSpPr>
        <p:spPr/>
        <p:txBody>
          <a:bodyPr/>
          <a:lstStyle/>
          <a:p>
            <a:r>
              <a:rPr lang="en-US"/>
              <a:t>Selected Partners</a:t>
            </a:r>
          </a:p>
        </p:txBody>
      </p:sp>
      <p:pic>
        <p:nvPicPr>
          <p:cNvPr id="4" name="Picture 3">
            <a:extLst>
              <a:ext uri="{FF2B5EF4-FFF2-40B4-BE49-F238E27FC236}">
                <a16:creationId xmlns:a16="http://schemas.microsoft.com/office/drawing/2014/main" id="{7174BD93-2FC4-46D4-ADC3-0471AC7EC2C6}"/>
              </a:ext>
            </a:extLst>
          </p:cNvPr>
          <p:cNvPicPr>
            <a:picLocks noChangeAspect="1"/>
          </p:cNvPicPr>
          <p:nvPr/>
        </p:nvPicPr>
        <p:blipFill>
          <a:blip r:embed="rId3"/>
          <a:stretch>
            <a:fillRect/>
          </a:stretch>
        </p:blipFill>
        <p:spPr>
          <a:xfrm>
            <a:off x="5077109" y="2072273"/>
            <a:ext cx="1833413" cy="2713452"/>
          </a:xfrm>
          <a:prstGeom prst="rect">
            <a:avLst/>
          </a:prstGeom>
        </p:spPr>
      </p:pic>
      <p:pic>
        <p:nvPicPr>
          <p:cNvPr id="5" name="Picture 6">
            <a:extLst>
              <a:ext uri="{FF2B5EF4-FFF2-40B4-BE49-F238E27FC236}">
                <a16:creationId xmlns:a16="http://schemas.microsoft.com/office/drawing/2014/main" id="{7766B1AE-1884-415D-841C-808426416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029" y="4920998"/>
            <a:ext cx="3247168" cy="1029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a:extLst>
              <a:ext uri="{FF2B5EF4-FFF2-40B4-BE49-F238E27FC236}">
                <a16:creationId xmlns:a16="http://schemas.microsoft.com/office/drawing/2014/main" id="{DCD6CFC9-22EC-4E75-84A9-09619E316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7062" y="2185971"/>
            <a:ext cx="3021297" cy="8705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Branson Centre Caribbean">
            <a:extLst>
              <a:ext uri="{FF2B5EF4-FFF2-40B4-BE49-F238E27FC236}">
                <a16:creationId xmlns:a16="http://schemas.microsoft.com/office/drawing/2014/main" id="{5F603BBE-5322-4C83-8A49-BDB46E937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54" y="1829136"/>
            <a:ext cx="2247320" cy="20960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bout BELTRAIDE">
            <a:extLst>
              <a:ext uri="{FF2B5EF4-FFF2-40B4-BE49-F238E27FC236}">
                <a16:creationId xmlns:a16="http://schemas.microsoft.com/office/drawing/2014/main" id="{FCA79760-3736-46CC-B8F2-A94D819200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576" y="4130696"/>
            <a:ext cx="2796676" cy="19986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AB9225-FCF9-415F-9311-BD25E6A9609D}"/>
              </a:ext>
            </a:extLst>
          </p:cNvPr>
          <p:cNvSpPr txBox="1"/>
          <p:nvPr/>
        </p:nvSpPr>
        <p:spPr>
          <a:xfrm>
            <a:off x="183444" y="1160739"/>
            <a:ext cx="3526407" cy="1212144"/>
          </a:xfrm>
          <a:prstGeom prst="rect">
            <a:avLst/>
          </a:prstGeom>
        </p:spPr>
        <p:txBody>
          <a:bodyPr vert="horz" wrap="square" lIns="91440" tIns="45720" rIns="91440" bIns="45720" rtlCol="0">
            <a:normAutofit/>
          </a:bodyPr>
          <a:lstStyle/>
          <a:p>
            <a:pPr algn="ctr"/>
            <a:r>
              <a:rPr lang="en-US" b="1">
                <a:solidFill>
                  <a:schemeClr val="tx1"/>
                </a:solidFill>
                <a:ea typeface="Franklin Gothic Book" charset="0"/>
                <a:cs typeface="Franklin Gothic Book" charset="0"/>
              </a:rPr>
              <a:t>Digital Impact Fund Facilitation Partner</a:t>
            </a:r>
          </a:p>
        </p:txBody>
      </p:sp>
      <p:sp>
        <p:nvSpPr>
          <p:cNvPr id="10" name="TextBox 9">
            <a:extLst>
              <a:ext uri="{FF2B5EF4-FFF2-40B4-BE49-F238E27FC236}">
                <a16:creationId xmlns:a16="http://schemas.microsoft.com/office/drawing/2014/main" id="{A6D07467-F71E-47E5-8E54-EC528A401329}"/>
              </a:ext>
            </a:extLst>
          </p:cNvPr>
          <p:cNvSpPr txBox="1"/>
          <p:nvPr/>
        </p:nvSpPr>
        <p:spPr>
          <a:xfrm>
            <a:off x="4317280" y="1165759"/>
            <a:ext cx="3452665" cy="1212144"/>
          </a:xfrm>
          <a:prstGeom prst="rect">
            <a:avLst/>
          </a:prstGeom>
        </p:spPr>
        <p:txBody>
          <a:bodyPr vert="horz" wrap="square" lIns="91440" tIns="45720" rIns="91440" bIns="45720" rtlCol="0">
            <a:normAutofit/>
          </a:bodyPr>
          <a:lstStyle/>
          <a:p>
            <a:pPr algn="ctr"/>
            <a:r>
              <a:rPr lang="en-US" b="1">
                <a:solidFill>
                  <a:schemeClr val="tx1"/>
                </a:solidFill>
                <a:ea typeface="Franklin Gothic Book" charset="0"/>
                <a:cs typeface="Franklin Gothic Book" charset="0"/>
              </a:rPr>
              <a:t>Digital Impact Fund Facilitation Partner </a:t>
            </a:r>
            <a:r>
              <a:rPr lang="en-US" b="1" i="1">
                <a:solidFill>
                  <a:schemeClr val="tx1"/>
                </a:solidFill>
                <a:ea typeface="Franklin Gothic Book" charset="0"/>
                <a:cs typeface="Franklin Gothic Book" charset="0"/>
              </a:rPr>
              <a:t>and</a:t>
            </a:r>
            <a:r>
              <a:rPr lang="en-US" b="1">
                <a:solidFill>
                  <a:schemeClr val="tx1"/>
                </a:solidFill>
                <a:ea typeface="Franklin Gothic Book" charset="0"/>
                <a:cs typeface="Franklin Gothic Book" charset="0"/>
              </a:rPr>
              <a:t> Technical Assistance Provider</a:t>
            </a:r>
          </a:p>
        </p:txBody>
      </p:sp>
      <p:sp>
        <p:nvSpPr>
          <p:cNvPr id="9" name="Rectangle 8">
            <a:extLst>
              <a:ext uri="{FF2B5EF4-FFF2-40B4-BE49-F238E27FC236}">
                <a16:creationId xmlns:a16="http://schemas.microsoft.com/office/drawing/2014/main" id="{C8E49C0A-9654-432C-B757-6FDDCF55D504}"/>
              </a:ext>
            </a:extLst>
          </p:cNvPr>
          <p:cNvSpPr/>
          <p:nvPr/>
        </p:nvSpPr>
        <p:spPr>
          <a:xfrm>
            <a:off x="8663445" y="1160739"/>
            <a:ext cx="3048527" cy="369332"/>
          </a:xfrm>
          <a:prstGeom prst="rect">
            <a:avLst/>
          </a:prstGeom>
        </p:spPr>
        <p:txBody>
          <a:bodyPr wrap="none">
            <a:spAutoFit/>
          </a:bodyPr>
          <a:lstStyle/>
          <a:p>
            <a:pPr algn="ctr"/>
            <a:r>
              <a:rPr lang="en-US" b="1">
                <a:ea typeface="Franklin Gothic Book" charset="0"/>
                <a:cs typeface="Franklin Gothic Book" charset="0"/>
              </a:rPr>
              <a:t>Technical Assistance Provider</a:t>
            </a:r>
            <a:endParaRPr lang="en-US" b="1"/>
          </a:p>
        </p:txBody>
      </p:sp>
      <p:sp>
        <p:nvSpPr>
          <p:cNvPr id="14" name="Rectangle 13">
            <a:extLst>
              <a:ext uri="{FF2B5EF4-FFF2-40B4-BE49-F238E27FC236}">
                <a16:creationId xmlns:a16="http://schemas.microsoft.com/office/drawing/2014/main" id="{4DDD0FC9-629F-4A3B-A9FB-634C6AA5CB94}"/>
              </a:ext>
            </a:extLst>
          </p:cNvPr>
          <p:cNvSpPr/>
          <p:nvPr/>
        </p:nvSpPr>
        <p:spPr>
          <a:xfrm>
            <a:off x="8306983" y="1071154"/>
            <a:ext cx="3761453" cy="51988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12" name="TextBox 11">
            <a:extLst>
              <a:ext uri="{FF2B5EF4-FFF2-40B4-BE49-F238E27FC236}">
                <a16:creationId xmlns:a16="http://schemas.microsoft.com/office/drawing/2014/main" id="{091D001E-468A-4417-B739-3DF2BEDA3B65}"/>
              </a:ext>
            </a:extLst>
          </p:cNvPr>
          <p:cNvSpPr txBox="1"/>
          <p:nvPr/>
        </p:nvSpPr>
        <p:spPr>
          <a:xfrm>
            <a:off x="3502478" y="244875"/>
            <a:ext cx="8534934" cy="691006"/>
          </a:xfrm>
          <a:prstGeom prst="rect">
            <a:avLst/>
          </a:prstGeom>
        </p:spPr>
        <p:txBody>
          <a:bodyPr vert="horz" wrap="square" lIns="91440" tIns="45720" rIns="91440" bIns="45720" rtlCol="0">
            <a:normAutofit fontScale="92500"/>
          </a:bodyPr>
          <a:lstStyle/>
          <a:p>
            <a:r>
              <a:rPr lang="en-US"/>
              <a:t>In the case that a beneficiary needs support that cannot be covered by these partners, DAI will analyze potential alternative solutions or providers to meet the beneficiary’s needs. </a:t>
            </a:r>
            <a:endParaRPr lang="en-US">
              <a:solidFill>
                <a:schemeClr val="tx1"/>
              </a:solidFill>
              <a:ea typeface="Franklin Gothic Book" charset="0"/>
              <a:cs typeface="Franklin Gothic Book" charset="0"/>
            </a:endParaRPr>
          </a:p>
        </p:txBody>
      </p:sp>
    </p:spTree>
    <p:extLst>
      <p:ext uri="{BB962C8B-B14F-4D97-AF65-F5344CB8AC3E}">
        <p14:creationId xmlns:p14="http://schemas.microsoft.com/office/powerpoint/2010/main" val="86060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0C3E-A015-4BFF-AF1E-DD38F0C329EF}"/>
              </a:ext>
            </a:extLst>
          </p:cNvPr>
          <p:cNvSpPr>
            <a:spLocks noGrp="1"/>
          </p:cNvSpPr>
          <p:nvPr>
            <p:ph type="title"/>
          </p:nvPr>
        </p:nvSpPr>
        <p:spPr>
          <a:xfrm>
            <a:off x="568897" y="2933514"/>
            <a:ext cx="11054206" cy="495486"/>
          </a:xfrm>
        </p:spPr>
        <p:txBody>
          <a:bodyPr/>
          <a:lstStyle/>
          <a:p>
            <a:pPr algn="r"/>
            <a:r>
              <a:rPr lang="es-MX" sz="6000"/>
              <a:t>Digital </a:t>
            </a:r>
            <a:r>
              <a:rPr lang="es-MX" sz="6000" err="1"/>
              <a:t>Impact</a:t>
            </a:r>
            <a:r>
              <a:rPr lang="es-MX" sz="6000"/>
              <a:t> </a:t>
            </a:r>
            <a:r>
              <a:rPr lang="es-MX" sz="6000" err="1"/>
              <a:t>Fund</a:t>
            </a:r>
            <a:r>
              <a:rPr lang="es-MX" sz="6000"/>
              <a:t> </a:t>
            </a:r>
            <a:r>
              <a:rPr lang="es-MX" sz="6000" err="1"/>
              <a:t>Objectives</a:t>
            </a:r>
            <a:r>
              <a:rPr lang="es-MX" sz="6000"/>
              <a:t> and </a:t>
            </a:r>
            <a:r>
              <a:rPr lang="es-MX" sz="6000" err="1"/>
              <a:t>Context</a:t>
            </a:r>
            <a:endParaRPr lang="en-US" sz="6000"/>
          </a:p>
        </p:txBody>
      </p:sp>
    </p:spTree>
    <p:extLst>
      <p:ext uri="{BB962C8B-B14F-4D97-AF65-F5344CB8AC3E}">
        <p14:creationId xmlns:p14="http://schemas.microsoft.com/office/powerpoint/2010/main" val="308814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0C468-290A-4433-AD85-B78AD2504DF0}"/>
              </a:ext>
            </a:extLst>
          </p:cNvPr>
          <p:cNvPicPr>
            <a:picLocks noChangeAspect="1"/>
          </p:cNvPicPr>
          <p:nvPr/>
        </p:nvPicPr>
        <p:blipFill rotWithShape="1">
          <a:blip r:embed="rId3">
            <a:extLst>
              <a:ext uri="{28A0092B-C50C-407E-A947-70E740481C1C}">
                <a14:useLocalDpi xmlns:a14="http://schemas.microsoft.com/office/drawing/2010/main" val="0"/>
              </a:ext>
            </a:extLst>
          </a:blip>
          <a:srcRect l="651" t="16929" r="651" b="14160"/>
          <a:stretch/>
        </p:blipFill>
        <p:spPr>
          <a:xfrm>
            <a:off x="1" y="0"/>
            <a:ext cx="12192000" cy="6384357"/>
          </a:xfrm>
          <a:prstGeom prst="rect">
            <a:avLst/>
          </a:prstGeom>
        </p:spPr>
      </p:pic>
      <p:sp>
        <p:nvSpPr>
          <p:cNvPr id="6" name="Rectangle 5">
            <a:extLst>
              <a:ext uri="{FF2B5EF4-FFF2-40B4-BE49-F238E27FC236}">
                <a16:creationId xmlns:a16="http://schemas.microsoft.com/office/drawing/2014/main" id="{592164C5-FCD3-485C-8A2C-BA55E13DA3D9}"/>
              </a:ext>
            </a:extLst>
          </p:cNvPr>
          <p:cNvSpPr/>
          <p:nvPr/>
        </p:nvSpPr>
        <p:spPr>
          <a:xfrm>
            <a:off x="0" y="0"/>
            <a:ext cx="4583084" cy="6384357"/>
          </a:xfrm>
          <a:prstGeom prst="rect">
            <a:avLst/>
          </a:prstGeom>
          <a:solidFill>
            <a:schemeClr val="bg2">
              <a:alpha val="8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D341A48A-6ECD-47F4-AA42-D97FFB4D7E1A}"/>
              </a:ext>
            </a:extLst>
          </p:cNvPr>
          <p:cNvSpPr>
            <a:spLocks noGrp="1"/>
          </p:cNvSpPr>
          <p:nvPr>
            <p:ph type="title"/>
          </p:nvPr>
        </p:nvSpPr>
        <p:spPr>
          <a:xfrm>
            <a:off x="263687" y="386833"/>
            <a:ext cx="11077575" cy="495486"/>
          </a:xfrm>
        </p:spPr>
        <p:txBody>
          <a:bodyPr/>
          <a:lstStyle/>
          <a:p>
            <a:r>
              <a:rPr lang="en-US"/>
              <a:t>Digital Impact Fund </a:t>
            </a:r>
            <a:br>
              <a:rPr lang="en-US"/>
            </a:br>
            <a:r>
              <a:rPr lang="en-US"/>
              <a:t>Objectives</a:t>
            </a:r>
          </a:p>
        </p:txBody>
      </p:sp>
      <p:sp>
        <p:nvSpPr>
          <p:cNvPr id="5" name="Text Placeholder 4">
            <a:extLst>
              <a:ext uri="{FF2B5EF4-FFF2-40B4-BE49-F238E27FC236}">
                <a16:creationId xmlns:a16="http://schemas.microsoft.com/office/drawing/2014/main" id="{E24E585B-6A87-4A5B-9AEB-2CCBF717F7A1}"/>
              </a:ext>
            </a:extLst>
          </p:cNvPr>
          <p:cNvSpPr>
            <a:spLocks noGrp="1"/>
          </p:cNvSpPr>
          <p:nvPr>
            <p:ph type="body" sz="quarter" idx="13"/>
          </p:nvPr>
        </p:nvSpPr>
        <p:spPr>
          <a:xfrm>
            <a:off x="266007" y="1075980"/>
            <a:ext cx="4062153" cy="4943474"/>
          </a:xfrm>
        </p:spPr>
        <p:txBody>
          <a:bodyPr/>
          <a:lstStyle/>
          <a:p>
            <a:r>
              <a:rPr lang="en-US" sz="1800" b="1"/>
              <a:t>To provide technical assistance to tech start-up and scale-up firms who are providing digital solutions tailored to the Caribbean MSME experience to increase the digitalization of MSMEs. </a:t>
            </a:r>
          </a:p>
          <a:p>
            <a:endParaRPr lang="en-US"/>
          </a:p>
          <a:p>
            <a:r>
              <a:rPr lang="en-US"/>
              <a:t>Firms can apply through one of the three application tracks.</a:t>
            </a:r>
          </a:p>
          <a:p>
            <a:r>
              <a:rPr lang="en-US"/>
              <a:t>The Digital Impact Fund specifically addresses supply side solutions to promote digitalization in the Caribbean. Firms should only apply if they are developing or adapting a digital tool/solution/software for customer use</a:t>
            </a:r>
          </a:p>
        </p:txBody>
      </p:sp>
      <p:pic>
        <p:nvPicPr>
          <p:cNvPr id="16" name="Picture 15">
            <a:extLst>
              <a:ext uri="{FF2B5EF4-FFF2-40B4-BE49-F238E27FC236}">
                <a16:creationId xmlns:a16="http://schemas.microsoft.com/office/drawing/2014/main" id="{AE14E07F-9C5A-4032-8A63-3D105F9FB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07" y="5351995"/>
            <a:ext cx="4112353" cy="740572"/>
          </a:xfrm>
          <a:prstGeom prst="rect">
            <a:avLst/>
          </a:prstGeom>
        </p:spPr>
      </p:pic>
    </p:spTree>
    <p:extLst>
      <p:ext uri="{BB962C8B-B14F-4D97-AF65-F5344CB8AC3E}">
        <p14:creationId xmlns:p14="http://schemas.microsoft.com/office/powerpoint/2010/main" val="292299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0C468-290A-4433-AD85-B78AD2504DF0}"/>
              </a:ext>
            </a:extLst>
          </p:cNvPr>
          <p:cNvPicPr>
            <a:picLocks noChangeAspect="1"/>
          </p:cNvPicPr>
          <p:nvPr/>
        </p:nvPicPr>
        <p:blipFill rotWithShape="1">
          <a:blip r:embed="rId3">
            <a:extLst>
              <a:ext uri="{28A0092B-C50C-407E-A947-70E740481C1C}">
                <a14:useLocalDpi xmlns:a14="http://schemas.microsoft.com/office/drawing/2010/main" val="0"/>
              </a:ext>
            </a:extLst>
          </a:blip>
          <a:srcRect l="651" t="16929" r="651" b="14160"/>
          <a:stretch/>
        </p:blipFill>
        <p:spPr>
          <a:xfrm>
            <a:off x="1" y="0"/>
            <a:ext cx="12192000" cy="6384357"/>
          </a:xfrm>
          <a:prstGeom prst="rect">
            <a:avLst/>
          </a:prstGeom>
        </p:spPr>
      </p:pic>
      <p:sp>
        <p:nvSpPr>
          <p:cNvPr id="6" name="Rectangle 5">
            <a:extLst>
              <a:ext uri="{FF2B5EF4-FFF2-40B4-BE49-F238E27FC236}">
                <a16:creationId xmlns:a16="http://schemas.microsoft.com/office/drawing/2014/main" id="{592164C5-FCD3-485C-8A2C-BA55E13DA3D9}"/>
              </a:ext>
            </a:extLst>
          </p:cNvPr>
          <p:cNvSpPr/>
          <p:nvPr/>
        </p:nvSpPr>
        <p:spPr>
          <a:xfrm>
            <a:off x="1" y="-1"/>
            <a:ext cx="12192000" cy="6384357"/>
          </a:xfrm>
          <a:prstGeom prst="rect">
            <a:avLst/>
          </a:prstGeom>
          <a:solidFill>
            <a:schemeClr val="bg2">
              <a:alpha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D341A48A-6ECD-47F4-AA42-D97FFB4D7E1A}"/>
              </a:ext>
            </a:extLst>
          </p:cNvPr>
          <p:cNvSpPr>
            <a:spLocks noGrp="1"/>
          </p:cNvSpPr>
          <p:nvPr>
            <p:ph type="title"/>
          </p:nvPr>
        </p:nvSpPr>
        <p:spPr>
          <a:xfrm>
            <a:off x="333103" y="408271"/>
            <a:ext cx="11749812" cy="495486"/>
          </a:xfrm>
        </p:spPr>
        <p:txBody>
          <a:bodyPr/>
          <a:lstStyle/>
          <a:p>
            <a:r>
              <a:rPr lang="en-US"/>
              <a:t>What is the Digital Impact Fund</a:t>
            </a:r>
          </a:p>
        </p:txBody>
      </p:sp>
      <p:sp>
        <p:nvSpPr>
          <p:cNvPr id="5" name="Text Placeholder 4">
            <a:extLst>
              <a:ext uri="{FF2B5EF4-FFF2-40B4-BE49-F238E27FC236}">
                <a16:creationId xmlns:a16="http://schemas.microsoft.com/office/drawing/2014/main" id="{E24E585B-6A87-4A5B-9AEB-2CCBF717F7A1}"/>
              </a:ext>
            </a:extLst>
          </p:cNvPr>
          <p:cNvSpPr>
            <a:spLocks noGrp="1"/>
          </p:cNvSpPr>
          <p:nvPr>
            <p:ph type="body" sz="quarter" idx="13"/>
          </p:nvPr>
        </p:nvSpPr>
        <p:spPr>
          <a:xfrm>
            <a:off x="333103" y="903757"/>
            <a:ext cx="11749812" cy="5605672"/>
          </a:xfrm>
        </p:spPr>
        <p:txBody>
          <a:bodyPr vert="horz" lIns="91440" tIns="45720" rIns="91440" bIns="45720" rtlCol="0" anchor="t">
            <a:normAutofit/>
          </a:bodyPr>
          <a:lstStyle/>
          <a:p>
            <a:r>
              <a:rPr lang="en-US" sz="1800" dirty="0"/>
              <a:t>The Digital Impact Fund is a competitive, application-driven fund that provides Caribbean-based technology firms with technical assistance to support the development and implementation of digital solutions tailored to the Caribbean MSME context. </a:t>
            </a:r>
          </a:p>
          <a:p>
            <a:endParaRPr lang="en-US" sz="1800" dirty="0"/>
          </a:p>
          <a:p>
            <a:r>
              <a:rPr lang="en-US" sz="1800" dirty="0"/>
              <a:t>The Digital Impact Fund, through its partners in the region, offers technical assistance solutions to beneficiaries to help them develop and launch new and innovative digital solutions</a:t>
            </a:r>
          </a:p>
          <a:p>
            <a:endParaRPr lang="en-US" sz="1800" dirty="0"/>
          </a:p>
          <a:p>
            <a:r>
              <a:rPr lang="en-US" sz="1800" b="1" dirty="0"/>
              <a:t>Beneficiaries receive</a:t>
            </a:r>
            <a:r>
              <a:rPr lang="en-US" sz="1800" dirty="0"/>
              <a:t>:</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The Digital Impact Fund is funded by IDB Lab and open to additional co-funding from regional investors</a:t>
            </a:r>
          </a:p>
        </p:txBody>
      </p:sp>
      <p:sp>
        <p:nvSpPr>
          <p:cNvPr id="65" name="Rectangle 64">
            <a:extLst>
              <a:ext uri="{FF2B5EF4-FFF2-40B4-BE49-F238E27FC236}">
                <a16:creationId xmlns:a16="http://schemas.microsoft.com/office/drawing/2014/main" id="{611D9565-B191-4DBB-B8F6-53ECD9C8BA20}"/>
              </a:ext>
            </a:extLst>
          </p:cNvPr>
          <p:cNvSpPr/>
          <p:nvPr/>
        </p:nvSpPr>
        <p:spPr>
          <a:xfrm>
            <a:off x="419598" y="3681729"/>
            <a:ext cx="8965942" cy="720454"/>
          </a:xfrm>
          <a:prstGeom prst="rect">
            <a:avLst/>
          </a:prstGeom>
          <a:solidFill>
            <a:schemeClr val="tx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pic>
        <p:nvPicPr>
          <p:cNvPr id="50" name="Graphic 49">
            <a:extLst>
              <a:ext uri="{FF2B5EF4-FFF2-40B4-BE49-F238E27FC236}">
                <a16:creationId xmlns:a16="http://schemas.microsoft.com/office/drawing/2014/main" id="{B721C9D3-8765-454D-9318-9F580A690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632" y="3704219"/>
            <a:ext cx="598420" cy="673223"/>
          </a:xfrm>
          <a:prstGeom prst="rect">
            <a:avLst/>
          </a:prstGeom>
        </p:spPr>
      </p:pic>
      <p:sp>
        <p:nvSpPr>
          <p:cNvPr id="63" name="TextBox 62">
            <a:extLst>
              <a:ext uri="{FF2B5EF4-FFF2-40B4-BE49-F238E27FC236}">
                <a16:creationId xmlns:a16="http://schemas.microsoft.com/office/drawing/2014/main" id="{5337ED51-E544-4835-A943-0D75248414B2}"/>
              </a:ext>
            </a:extLst>
          </p:cNvPr>
          <p:cNvSpPr txBox="1"/>
          <p:nvPr/>
        </p:nvSpPr>
        <p:spPr>
          <a:xfrm>
            <a:off x="1953155" y="3853328"/>
            <a:ext cx="5780315" cy="444797"/>
          </a:xfrm>
          <a:prstGeom prst="rect">
            <a:avLst/>
          </a:prstGeom>
        </p:spPr>
        <p:txBody>
          <a:bodyPr vert="horz" wrap="square" lIns="91440" tIns="45720" rIns="91440" bIns="45720" rtlCol="0">
            <a:normAutofit/>
          </a:bodyPr>
          <a:lstStyle/>
          <a:p>
            <a:r>
              <a:rPr lang="en-US" dirty="0"/>
              <a:t>Pitch presentation coaching</a:t>
            </a:r>
            <a:endParaRPr lang="en-US" dirty="0">
              <a:solidFill>
                <a:schemeClr val="tx1"/>
              </a:solidFill>
              <a:ea typeface="Franklin Gothic Book" charset="0"/>
              <a:cs typeface="Franklin Gothic Book" charset="0"/>
            </a:endParaRPr>
          </a:p>
        </p:txBody>
      </p:sp>
      <p:sp>
        <p:nvSpPr>
          <p:cNvPr id="66" name="Rectangle 65">
            <a:extLst>
              <a:ext uri="{FF2B5EF4-FFF2-40B4-BE49-F238E27FC236}">
                <a16:creationId xmlns:a16="http://schemas.microsoft.com/office/drawing/2014/main" id="{07A589FB-7AA4-4DB9-80D9-1C63C67EF39C}"/>
              </a:ext>
            </a:extLst>
          </p:cNvPr>
          <p:cNvSpPr/>
          <p:nvPr/>
        </p:nvSpPr>
        <p:spPr>
          <a:xfrm>
            <a:off x="419598" y="4551882"/>
            <a:ext cx="8965942" cy="1199809"/>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pic>
        <p:nvPicPr>
          <p:cNvPr id="58" name="Graphic 57">
            <a:extLst>
              <a:ext uri="{FF2B5EF4-FFF2-40B4-BE49-F238E27FC236}">
                <a16:creationId xmlns:a16="http://schemas.microsoft.com/office/drawing/2014/main" id="{C4AE3677-27D6-42A9-89B3-FB9752146C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942" y="4808886"/>
            <a:ext cx="685800" cy="685800"/>
          </a:xfrm>
          <a:prstGeom prst="rect">
            <a:avLst/>
          </a:prstGeom>
        </p:spPr>
      </p:pic>
      <p:sp>
        <p:nvSpPr>
          <p:cNvPr id="64" name="TextBox 63">
            <a:extLst>
              <a:ext uri="{FF2B5EF4-FFF2-40B4-BE49-F238E27FC236}">
                <a16:creationId xmlns:a16="http://schemas.microsoft.com/office/drawing/2014/main" id="{ADBE3921-2680-439A-8A78-2E597F17FC15}"/>
              </a:ext>
            </a:extLst>
          </p:cNvPr>
          <p:cNvSpPr txBox="1"/>
          <p:nvPr/>
        </p:nvSpPr>
        <p:spPr>
          <a:xfrm>
            <a:off x="1746795" y="4497680"/>
            <a:ext cx="7948749" cy="1348625"/>
          </a:xfrm>
          <a:prstGeom prst="rect">
            <a:avLst/>
          </a:prstGeom>
        </p:spPr>
        <p:txBody>
          <a:bodyPr vert="horz" wrap="square" lIns="91440" tIns="45720" rIns="91440" bIns="45720" rtlCol="0" anchor="ctr">
            <a:normAutofit/>
          </a:bodyPr>
          <a:lstStyle/>
          <a:p>
            <a:pPr marL="228600">
              <a:lnSpc>
                <a:spcPct val="150000"/>
              </a:lnSpc>
            </a:pPr>
            <a:r>
              <a:rPr lang="en-US" dirty="0"/>
              <a:t>Technical assistance valued at up to $20,000 USD</a:t>
            </a:r>
          </a:p>
        </p:txBody>
      </p:sp>
      <p:pic>
        <p:nvPicPr>
          <p:cNvPr id="8" name="Picture 7" descr="Logo&#10;&#10;Description automatically generated">
            <a:extLst>
              <a:ext uri="{FF2B5EF4-FFF2-40B4-BE49-F238E27FC236}">
                <a16:creationId xmlns:a16="http://schemas.microsoft.com/office/drawing/2014/main" id="{FDC951E6-26B3-41EF-95BB-48811B40C2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9859" y="6263826"/>
            <a:ext cx="2461599" cy="686298"/>
          </a:xfrm>
          <a:prstGeom prst="rect">
            <a:avLst/>
          </a:prstGeom>
        </p:spPr>
      </p:pic>
    </p:spTree>
    <p:extLst>
      <p:ext uri="{BB962C8B-B14F-4D97-AF65-F5344CB8AC3E}">
        <p14:creationId xmlns:p14="http://schemas.microsoft.com/office/powerpoint/2010/main" val="86533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0C3E-A015-4BFF-AF1E-DD38F0C329EF}"/>
              </a:ext>
            </a:extLst>
          </p:cNvPr>
          <p:cNvSpPr>
            <a:spLocks noGrp="1"/>
          </p:cNvSpPr>
          <p:nvPr>
            <p:ph type="title"/>
          </p:nvPr>
        </p:nvSpPr>
        <p:spPr>
          <a:xfrm>
            <a:off x="568897" y="2933514"/>
            <a:ext cx="11054206" cy="495486"/>
          </a:xfrm>
        </p:spPr>
        <p:txBody>
          <a:bodyPr/>
          <a:lstStyle/>
          <a:p>
            <a:pPr algn="r"/>
            <a:r>
              <a:rPr lang="en-US" sz="6000"/>
              <a:t>Digital Impact Fund Timeline and Application Requirements</a:t>
            </a:r>
          </a:p>
        </p:txBody>
      </p:sp>
    </p:spTree>
    <p:extLst>
      <p:ext uri="{BB962C8B-B14F-4D97-AF65-F5344CB8AC3E}">
        <p14:creationId xmlns:p14="http://schemas.microsoft.com/office/powerpoint/2010/main" val="1565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648FED8A-5E56-4CE9-A997-7918E6280514}"/>
              </a:ext>
            </a:extLst>
          </p:cNvPr>
          <p:cNvSpPr/>
          <p:nvPr/>
        </p:nvSpPr>
        <p:spPr>
          <a:xfrm>
            <a:off x="6272124" y="3127411"/>
            <a:ext cx="49465" cy="3351111"/>
          </a:xfrm>
          <a:custGeom>
            <a:avLst/>
            <a:gdLst>
              <a:gd name="connsiteX0" fmla="*/ 0 w 88900"/>
              <a:gd name="connsiteY0" fmla="*/ 0 h 1028700"/>
              <a:gd name="connsiteX1" fmla="*/ 0 w 88900"/>
              <a:gd name="connsiteY1" fmla="*/ 1028700 h 1028700"/>
              <a:gd name="connsiteX2" fmla="*/ 88900 w 88900"/>
              <a:gd name="connsiteY2" fmla="*/ 1028700 h 1028700"/>
              <a:gd name="connsiteX0" fmla="*/ 0 w 0"/>
              <a:gd name="connsiteY0" fmla="*/ 0 h 1028700"/>
              <a:gd name="connsiteX1" fmla="*/ 0 w 0"/>
              <a:gd name="connsiteY1" fmla="*/ 1028700 h 1028700"/>
            </a:gdLst>
            <a:ahLst/>
            <a:cxnLst>
              <a:cxn ang="0">
                <a:pos x="connsiteX0" y="connsiteY0"/>
              </a:cxn>
              <a:cxn ang="0">
                <a:pos x="connsiteX1" y="connsiteY1"/>
              </a:cxn>
            </a:cxnLst>
            <a:rect l="l" t="t" r="r" b="b"/>
            <a:pathLst>
              <a:path h="1028700">
                <a:moveTo>
                  <a:pt x="0" y="0"/>
                </a:moveTo>
                <a:lnTo>
                  <a:pt x="0" y="1028700"/>
                </a:lnTo>
              </a:path>
            </a:pathLst>
          </a:custGeom>
          <a:no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2" name="Title 1">
            <a:extLst>
              <a:ext uri="{FF2B5EF4-FFF2-40B4-BE49-F238E27FC236}">
                <a16:creationId xmlns:a16="http://schemas.microsoft.com/office/drawing/2014/main" id="{7A9FF6F0-6986-468E-98E9-2D3A469D0C11}"/>
              </a:ext>
            </a:extLst>
          </p:cNvPr>
          <p:cNvSpPr>
            <a:spLocks noGrp="1"/>
          </p:cNvSpPr>
          <p:nvPr>
            <p:ph type="title"/>
          </p:nvPr>
        </p:nvSpPr>
        <p:spPr/>
        <p:txBody>
          <a:bodyPr/>
          <a:lstStyle/>
          <a:p>
            <a:r>
              <a:rPr lang="en-GB"/>
              <a:t>Digital Impact Fund Timeline</a:t>
            </a:r>
          </a:p>
        </p:txBody>
      </p:sp>
      <p:grpSp>
        <p:nvGrpSpPr>
          <p:cNvPr id="3" name="Group 2">
            <a:extLst>
              <a:ext uri="{FF2B5EF4-FFF2-40B4-BE49-F238E27FC236}">
                <a16:creationId xmlns:a16="http://schemas.microsoft.com/office/drawing/2014/main" id="{6A6CDBC7-C168-4A9B-9C60-80102024F25F}"/>
              </a:ext>
            </a:extLst>
          </p:cNvPr>
          <p:cNvGrpSpPr/>
          <p:nvPr/>
        </p:nvGrpSpPr>
        <p:grpSpPr>
          <a:xfrm>
            <a:off x="3273884" y="1108703"/>
            <a:ext cx="8690318" cy="5336740"/>
            <a:chOff x="1388077" y="1650414"/>
            <a:chExt cx="10098678" cy="5423576"/>
          </a:xfrm>
        </p:grpSpPr>
        <p:sp>
          <p:nvSpPr>
            <p:cNvPr id="4" name="Freeform: Shape 3">
              <a:extLst>
                <a:ext uri="{FF2B5EF4-FFF2-40B4-BE49-F238E27FC236}">
                  <a16:creationId xmlns:a16="http://schemas.microsoft.com/office/drawing/2014/main" id="{F388DEAE-3A8F-4E00-9F56-E6C2BE36B9AA}"/>
                </a:ext>
              </a:extLst>
            </p:cNvPr>
            <p:cNvSpPr/>
            <p:nvPr/>
          </p:nvSpPr>
          <p:spPr>
            <a:xfrm>
              <a:off x="1388077" y="1739806"/>
              <a:ext cx="10098678" cy="45719"/>
            </a:xfrm>
            <a:custGeom>
              <a:avLst/>
              <a:gdLst>
                <a:gd name="connsiteX0" fmla="*/ 0 w 8626207"/>
                <a:gd name="connsiteY0" fmla="*/ 0 h 77118"/>
                <a:gd name="connsiteX1" fmla="*/ 8626207 w 8626207"/>
                <a:gd name="connsiteY1" fmla="*/ 0 h 77118"/>
                <a:gd name="connsiteX2" fmla="*/ 8626207 w 8626207"/>
                <a:gd name="connsiteY2" fmla="*/ 77118 h 77118"/>
                <a:gd name="connsiteX0" fmla="*/ 0 w 8626207"/>
                <a:gd name="connsiteY0" fmla="*/ 0 h 0"/>
                <a:gd name="connsiteX1" fmla="*/ 8626207 w 8626207"/>
                <a:gd name="connsiteY1" fmla="*/ 0 h 0"/>
              </a:gdLst>
              <a:ahLst/>
              <a:cxnLst>
                <a:cxn ang="0">
                  <a:pos x="connsiteX0" y="connsiteY0"/>
                </a:cxn>
                <a:cxn ang="0">
                  <a:pos x="connsiteX1" y="connsiteY1"/>
                </a:cxn>
              </a:cxnLst>
              <a:rect l="l" t="t" r="r" b="b"/>
              <a:pathLst>
                <a:path w="8626207">
                  <a:moveTo>
                    <a:pt x="0" y="0"/>
                  </a:moveTo>
                  <a:lnTo>
                    <a:pt x="8626207" y="0"/>
                  </a:lnTo>
                </a:path>
              </a:pathLst>
            </a:custGeom>
            <a:noFill/>
            <a:ln w="152400" cap="flat" cmpd="sng" algn="ctr">
              <a:solidFill>
                <a:sysClr val="windowText" lastClr="000000">
                  <a:lumMod val="75000"/>
                  <a:lumOff val="25000"/>
                </a:sysClr>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nvGrpSpPr>
            <p:cNvPr id="5" name="Group 4">
              <a:extLst>
                <a:ext uri="{FF2B5EF4-FFF2-40B4-BE49-F238E27FC236}">
                  <a16:creationId xmlns:a16="http://schemas.microsoft.com/office/drawing/2014/main" id="{7448D03D-1580-4A8A-B52D-DC349E17EA47}"/>
                </a:ext>
              </a:extLst>
            </p:cNvPr>
            <p:cNvGrpSpPr/>
            <p:nvPr/>
          </p:nvGrpSpPr>
          <p:grpSpPr>
            <a:xfrm>
              <a:off x="1388077" y="1650414"/>
              <a:ext cx="3047081" cy="5423576"/>
              <a:chOff x="1388077" y="1650414"/>
              <a:chExt cx="3047081" cy="5423576"/>
            </a:xfrm>
          </p:grpSpPr>
          <p:grpSp>
            <p:nvGrpSpPr>
              <p:cNvPr id="65" name="Group 64">
                <a:extLst>
                  <a:ext uri="{FF2B5EF4-FFF2-40B4-BE49-F238E27FC236}">
                    <a16:creationId xmlns:a16="http://schemas.microsoft.com/office/drawing/2014/main" id="{D59EE470-5B1B-4FC1-96CD-A2AB54C68157}"/>
                  </a:ext>
                </a:extLst>
              </p:cNvPr>
              <p:cNvGrpSpPr/>
              <p:nvPr/>
            </p:nvGrpSpPr>
            <p:grpSpPr>
              <a:xfrm>
                <a:off x="1536437" y="3309686"/>
                <a:ext cx="2898721" cy="3764304"/>
                <a:chOff x="1634759" y="3309686"/>
                <a:chExt cx="2898721" cy="3764304"/>
              </a:xfrm>
            </p:grpSpPr>
            <p:sp>
              <p:nvSpPr>
                <p:cNvPr id="88" name="Freeform: Shape 87">
                  <a:extLst>
                    <a:ext uri="{FF2B5EF4-FFF2-40B4-BE49-F238E27FC236}">
                      <a16:creationId xmlns:a16="http://schemas.microsoft.com/office/drawing/2014/main" id="{479ECAA2-13F1-4925-B694-46E1DCEAC6A4}"/>
                    </a:ext>
                  </a:extLst>
                </p:cNvPr>
                <p:cNvSpPr/>
                <p:nvPr/>
              </p:nvSpPr>
              <p:spPr>
                <a:xfrm flipH="1">
                  <a:off x="1634759" y="3309686"/>
                  <a:ext cx="127695" cy="3764304"/>
                </a:xfrm>
                <a:custGeom>
                  <a:avLst/>
                  <a:gdLst>
                    <a:gd name="connsiteX0" fmla="*/ 0 w 88900"/>
                    <a:gd name="connsiteY0" fmla="*/ 0 h 1028700"/>
                    <a:gd name="connsiteX1" fmla="*/ 0 w 88900"/>
                    <a:gd name="connsiteY1" fmla="*/ 1028700 h 1028700"/>
                    <a:gd name="connsiteX2" fmla="*/ 88900 w 88900"/>
                    <a:gd name="connsiteY2" fmla="*/ 1028700 h 1028700"/>
                    <a:gd name="connsiteX0" fmla="*/ 0 w 0"/>
                    <a:gd name="connsiteY0" fmla="*/ 0 h 1028700"/>
                    <a:gd name="connsiteX1" fmla="*/ 0 w 0"/>
                    <a:gd name="connsiteY1" fmla="*/ 1028700 h 1028700"/>
                  </a:gdLst>
                  <a:ahLst/>
                  <a:cxnLst>
                    <a:cxn ang="0">
                      <a:pos x="connsiteX0" y="connsiteY0"/>
                    </a:cxn>
                    <a:cxn ang="0">
                      <a:pos x="connsiteX1" y="connsiteY1"/>
                    </a:cxn>
                  </a:cxnLst>
                  <a:rect l="l" t="t" r="r" b="b"/>
                  <a:pathLst>
                    <a:path h="1028700">
                      <a:moveTo>
                        <a:pt x="0" y="0"/>
                      </a:moveTo>
                      <a:lnTo>
                        <a:pt x="0" y="1028700"/>
                      </a:lnTo>
                    </a:path>
                  </a:pathLst>
                </a:custGeom>
                <a:no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98" name="Oval 97">
                  <a:extLst>
                    <a:ext uri="{FF2B5EF4-FFF2-40B4-BE49-F238E27FC236}">
                      <a16:creationId xmlns:a16="http://schemas.microsoft.com/office/drawing/2014/main" id="{FF2B4070-802D-4322-B691-30AAC5BB3825}"/>
                    </a:ext>
                  </a:extLst>
                </p:cNvPr>
                <p:cNvSpPr/>
                <p:nvPr/>
              </p:nvSpPr>
              <p:spPr>
                <a:xfrm>
                  <a:off x="1704836" y="3993191"/>
                  <a:ext cx="127694" cy="127694"/>
                </a:xfrm>
                <a:prstGeom prst="ellipse">
                  <a:avLst/>
                </a:prstGeom>
                <a:solidFill>
                  <a:srgbClr val="FDAA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94" name="Oval 93">
                  <a:extLst>
                    <a:ext uri="{FF2B5EF4-FFF2-40B4-BE49-F238E27FC236}">
                      <a16:creationId xmlns:a16="http://schemas.microsoft.com/office/drawing/2014/main" id="{92B6636A-3961-495E-B995-52DEE5E85146}"/>
                    </a:ext>
                  </a:extLst>
                </p:cNvPr>
                <p:cNvSpPr/>
                <p:nvPr/>
              </p:nvSpPr>
              <p:spPr>
                <a:xfrm>
                  <a:off x="1704836" y="5057022"/>
                  <a:ext cx="127694" cy="127694"/>
                </a:xfrm>
                <a:prstGeom prst="ellipse">
                  <a:avLst/>
                </a:prstGeom>
                <a:solidFill>
                  <a:srgbClr val="FDAA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91" name="Rectangle 90">
                  <a:extLst>
                    <a:ext uri="{FF2B5EF4-FFF2-40B4-BE49-F238E27FC236}">
                      <a16:creationId xmlns:a16="http://schemas.microsoft.com/office/drawing/2014/main" id="{044D2A2E-A40B-430F-8176-59A1BA8E8629}"/>
                    </a:ext>
                  </a:extLst>
                </p:cNvPr>
                <p:cNvSpPr/>
                <p:nvPr/>
              </p:nvSpPr>
              <p:spPr>
                <a:xfrm>
                  <a:off x="1919605" y="4696722"/>
                  <a:ext cx="2613875" cy="3127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grpSp>
          <p:grpSp>
            <p:nvGrpSpPr>
              <p:cNvPr id="66" name="Group 65">
                <a:extLst>
                  <a:ext uri="{FF2B5EF4-FFF2-40B4-BE49-F238E27FC236}">
                    <a16:creationId xmlns:a16="http://schemas.microsoft.com/office/drawing/2014/main" id="{078A5346-A5EB-4A6A-8DC4-AB1FC63CA2FC}"/>
                  </a:ext>
                </a:extLst>
              </p:cNvPr>
              <p:cNvGrpSpPr/>
              <p:nvPr/>
            </p:nvGrpSpPr>
            <p:grpSpPr>
              <a:xfrm>
                <a:off x="1388077" y="1650414"/>
                <a:ext cx="3031537" cy="2073409"/>
                <a:chOff x="1388077" y="1650414"/>
                <a:chExt cx="3031537" cy="2073409"/>
              </a:xfrm>
            </p:grpSpPr>
            <p:grpSp>
              <p:nvGrpSpPr>
                <p:cNvPr id="67" name="Group 66">
                  <a:extLst>
                    <a:ext uri="{FF2B5EF4-FFF2-40B4-BE49-F238E27FC236}">
                      <a16:creationId xmlns:a16="http://schemas.microsoft.com/office/drawing/2014/main" id="{DC98BB2B-2C34-4E00-804E-76C2526BAAC8}"/>
                    </a:ext>
                  </a:extLst>
                </p:cNvPr>
                <p:cNvGrpSpPr/>
                <p:nvPr/>
              </p:nvGrpSpPr>
              <p:grpSpPr>
                <a:xfrm>
                  <a:off x="1388077" y="2473905"/>
                  <a:ext cx="3031537" cy="1249918"/>
                  <a:chOff x="1388077" y="2434577"/>
                  <a:chExt cx="3031537" cy="1249918"/>
                </a:xfrm>
              </p:grpSpPr>
              <p:sp>
                <p:nvSpPr>
                  <p:cNvPr id="86" name="Rectangle 85">
                    <a:extLst>
                      <a:ext uri="{FF2B5EF4-FFF2-40B4-BE49-F238E27FC236}">
                        <a16:creationId xmlns:a16="http://schemas.microsoft.com/office/drawing/2014/main" id="{A0233F30-4781-47B6-8C3E-35241B9D1EF4}"/>
                      </a:ext>
                    </a:extLst>
                  </p:cNvPr>
                  <p:cNvSpPr/>
                  <p:nvPr/>
                </p:nvSpPr>
                <p:spPr>
                  <a:xfrm>
                    <a:off x="1388077" y="2434577"/>
                    <a:ext cx="2985916" cy="1249918"/>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87" name="Rectangle 86">
                    <a:extLst>
                      <a:ext uri="{FF2B5EF4-FFF2-40B4-BE49-F238E27FC236}">
                        <a16:creationId xmlns:a16="http://schemas.microsoft.com/office/drawing/2014/main" id="{C3F8AEE2-DB23-45E1-B50B-65BA133948D5}"/>
                      </a:ext>
                    </a:extLst>
                  </p:cNvPr>
                  <p:cNvSpPr/>
                  <p:nvPr/>
                </p:nvSpPr>
                <p:spPr>
                  <a:xfrm>
                    <a:off x="1397801" y="2769305"/>
                    <a:ext cx="3021813" cy="9070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rPr>
                      <a:t>Phase 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rPr>
                      <a:t>April – May 2022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rPr>
                      <a:t>Launch &amp; Applications</a:t>
                    </a:r>
                  </a:p>
                </p:txBody>
              </p:sp>
            </p:grpSp>
            <p:grpSp>
              <p:nvGrpSpPr>
                <p:cNvPr id="68" name="Group 67">
                  <a:extLst>
                    <a:ext uri="{FF2B5EF4-FFF2-40B4-BE49-F238E27FC236}">
                      <a16:creationId xmlns:a16="http://schemas.microsoft.com/office/drawing/2014/main" id="{41F0CBE8-7798-4C57-957A-864193318577}"/>
                    </a:ext>
                  </a:extLst>
                </p:cNvPr>
                <p:cNvGrpSpPr/>
                <p:nvPr/>
              </p:nvGrpSpPr>
              <p:grpSpPr>
                <a:xfrm>
                  <a:off x="2501399" y="1650414"/>
                  <a:ext cx="759272" cy="1203127"/>
                  <a:chOff x="2501399" y="1650414"/>
                  <a:chExt cx="759272" cy="1203127"/>
                </a:xfrm>
              </p:grpSpPr>
              <p:grpSp>
                <p:nvGrpSpPr>
                  <p:cNvPr id="69" name="Group 68">
                    <a:extLst>
                      <a:ext uri="{FF2B5EF4-FFF2-40B4-BE49-F238E27FC236}">
                        <a16:creationId xmlns:a16="http://schemas.microsoft.com/office/drawing/2014/main" id="{DF9B2701-0FEA-4D94-8597-876A18C99DC8}"/>
                      </a:ext>
                    </a:extLst>
                  </p:cNvPr>
                  <p:cNvGrpSpPr/>
                  <p:nvPr/>
                </p:nvGrpSpPr>
                <p:grpSpPr>
                  <a:xfrm>
                    <a:off x="2745924" y="1650414"/>
                    <a:ext cx="270223" cy="477943"/>
                    <a:chOff x="2745924" y="1650414"/>
                    <a:chExt cx="270223" cy="477943"/>
                  </a:xfrm>
                </p:grpSpPr>
                <p:sp>
                  <p:nvSpPr>
                    <p:cNvPr id="84" name="Freeform: Shape 83">
                      <a:extLst>
                        <a:ext uri="{FF2B5EF4-FFF2-40B4-BE49-F238E27FC236}">
                          <a16:creationId xmlns:a16="http://schemas.microsoft.com/office/drawing/2014/main" id="{CEF33189-1563-49F2-BE1A-DDF966FA3BBA}"/>
                        </a:ext>
                      </a:extLst>
                    </p:cNvPr>
                    <p:cNvSpPr/>
                    <p:nvPr/>
                  </p:nvSpPr>
                  <p:spPr>
                    <a:xfrm>
                      <a:off x="2881035" y="1691072"/>
                      <a:ext cx="0" cy="437285"/>
                    </a:xfrm>
                    <a:custGeom>
                      <a:avLst/>
                      <a:gdLst>
                        <a:gd name="connsiteX0" fmla="*/ 0 w 77932"/>
                        <a:gd name="connsiteY0" fmla="*/ 0 h 400050"/>
                        <a:gd name="connsiteX1" fmla="*/ 0 w 77932"/>
                        <a:gd name="connsiteY1" fmla="*/ 400050 h 400050"/>
                        <a:gd name="connsiteX2" fmla="*/ 77932 w 77932"/>
                        <a:gd name="connsiteY2" fmla="*/ 400050 h 400050"/>
                        <a:gd name="connsiteX0" fmla="*/ 0 w 0"/>
                        <a:gd name="connsiteY0" fmla="*/ 0 h 400050"/>
                        <a:gd name="connsiteX1" fmla="*/ 0 w 0"/>
                        <a:gd name="connsiteY1" fmla="*/ 400050 h 400050"/>
                      </a:gdLst>
                      <a:ahLst/>
                      <a:cxnLst>
                        <a:cxn ang="0">
                          <a:pos x="connsiteX0" y="connsiteY0"/>
                        </a:cxn>
                        <a:cxn ang="0">
                          <a:pos x="connsiteX1" y="connsiteY1"/>
                        </a:cxn>
                      </a:cxnLst>
                      <a:rect l="l" t="t" r="r" b="b"/>
                      <a:pathLst>
                        <a:path h="400050">
                          <a:moveTo>
                            <a:pt x="0" y="0"/>
                          </a:moveTo>
                          <a:lnTo>
                            <a:pt x="0" y="400050"/>
                          </a:lnTo>
                        </a:path>
                      </a:pathLst>
                    </a:custGeom>
                    <a:noFill/>
                    <a:ln w="63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85" name="Oval 84">
                      <a:extLst>
                        <a:ext uri="{FF2B5EF4-FFF2-40B4-BE49-F238E27FC236}">
                          <a16:creationId xmlns:a16="http://schemas.microsoft.com/office/drawing/2014/main" id="{4EA54279-4C92-40CE-BDCD-9E7CF7A85F35}"/>
                        </a:ext>
                      </a:extLst>
                    </p:cNvPr>
                    <p:cNvSpPr/>
                    <p:nvPr/>
                  </p:nvSpPr>
                  <p:spPr>
                    <a:xfrm>
                      <a:off x="2745924" y="1650414"/>
                      <a:ext cx="270223" cy="270223"/>
                    </a:xfrm>
                    <a:prstGeom prst="ellipse">
                      <a:avLst/>
                    </a:prstGeom>
                    <a:solidFill>
                      <a:schemeClr val="accent2"/>
                    </a:solidFill>
                    <a:ln w="158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grpSp>
                <p:nvGrpSpPr>
                  <p:cNvPr id="70" name="Group 69">
                    <a:extLst>
                      <a:ext uri="{FF2B5EF4-FFF2-40B4-BE49-F238E27FC236}">
                        <a16:creationId xmlns:a16="http://schemas.microsoft.com/office/drawing/2014/main" id="{F9E7B34D-C181-4156-9B86-376C39EE2E0E}"/>
                      </a:ext>
                    </a:extLst>
                  </p:cNvPr>
                  <p:cNvGrpSpPr/>
                  <p:nvPr/>
                </p:nvGrpSpPr>
                <p:grpSpPr>
                  <a:xfrm>
                    <a:off x="2501399" y="2094271"/>
                    <a:ext cx="759272" cy="759270"/>
                    <a:chOff x="2501399" y="2094271"/>
                    <a:chExt cx="759272" cy="759270"/>
                  </a:xfrm>
                </p:grpSpPr>
                <p:sp>
                  <p:nvSpPr>
                    <p:cNvPr id="71" name="Oval 70">
                      <a:extLst>
                        <a:ext uri="{FF2B5EF4-FFF2-40B4-BE49-F238E27FC236}">
                          <a16:creationId xmlns:a16="http://schemas.microsoft.com/office/drawing/2014/main" id="{764783CB-051D-4C62-95F1-0562B0831B27}"/>
                        </a:ext>
                      </a:extLst>
                    </p:cNvPr>
                    <p:cNvSpPr/>
                    <p:nvPr/>
                  </p:nvSpPr>
                  <p:spPr>
                    <a:xfrm>
                      <a:off x="2501399" y="2094271"/>
                      <a:ext cx="759272" cy="759270"/>
                    </a:xfrm>
                    <a:prstGeom prst="ellipse">
                      <a:avLst/>
                    </a:prstGeom>
                    <a:solidFill>
                      <a:sysClr val="window" lastClr="FFFFFF"/>
                    </a:solidFill>
                    <a:ln w="28575"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nvGrpSpPr>
                    <p:cNvPr id="72" name="Group 71">
                      <a:extLst>
                        <a:ext uri="{FF2B5EF4-FFF2-40B4-BE49-F238E27FC236}">
                          <a16:creationId xmlns:a16="http://schemas.microsoft.com/office/drawing/2014/main" id="{6BB41B05-96D2-441D-82A0-D7DF922177B7}"/>
                        </a:ext>
                      </a:extLst>
                    </p:cNvPr>
                    <p:cNvGrpSpPr/>
                    <p:nvPr/>
                  </p:nvGrpSpPr>
                  <p:grpSpPr>
                    <a:xfrm>
                      <a:off x="2690257" y="2283106"/>
                      <a:ext cx="381556" cy="381600"/>
                      <a:chOff x="2722847" y="2315700"/>
                      <a:chExt cx="316376" cy="316412"/>
                    </a:xfrm>
                    <a:solidFill>
                      <a:sysClr val="windowText" lastClr="000000">
                        <a:lumMod val="65000"/>
                        <a:lumOff val="35000"/>
                      </a:sysClr>
                    </a:solidFill>
                  </p:grpSpPr>
                  <p:grpSp>
                    <p:nvGrpSpPr>
                      <p:cNvPr id="73" name="Group 72">
                        <a:extLst>
                          <a:ext uri="{FF2B5EF4-FFF2-40B4-BE49-F238E27FC236}">
                            <a16:creationId xmlns:a16="http://schemas.microsoft.com/office/drawing/2014/main" id="{E98F9371-EF45-408C-86BB-28148533F417}"/>
                          </a:ext>
                        </a:extLst>
                      </p:cNvPr>
                      <p:cNvGrpSpPr/>
                      <p:nvPr/>
                    </p:nvGrpSpPr>
                    <p:grpSpPr>
                      <a:xfrm>
                        <a:off x="2722847" y="2315700"/>
                        <a:ext cx="251839" cy="316412"/>
                        <a:chOff x="2722847" y="2315700"/>
                        <a:chExt cx="251839" cy="316412"/>
                      </a:xfrm>
                      <a:grpFill/>
                    </p:grpSpPr>
                    <p:sp>
                      <p:nvSpPr>
                        <p:cNvPr id="82" name="Freeform: Shape 81">
                          <a:extLst>
                            <a:ext uri="{FF2B5EF4-FFF2-40B4-BE49-F238E27FC236}">
                              <a16:creationId xmlns:a16="http://schemas.microsoft.com/office/drawing/2014/main" id="{431B5A2F-F469-417D-9AA3-BB5C3E9913FB}"/>
                            </a:ext>
                          </a:extLst>
                        </p:cNvPr>
                        <p:cNvSpPr/>
                        <p:nvPr/>
                      </p:nvSpPr>
                      <p:spPr>
                        <a:xfrm>
                          <a:off x="2722847" y="2315700"/>
                          <a:ext cx="251839" cy="316412"/>
                        </a:xfrm>
                        <a:custGeom>
                          <a:avLst/>
                          <a:gdLst>
                            <a:gd name="connsiteX0" fmla="*/ 340519 w 371475"/>
                            <a:gd name="connsiteY0" fmla="*/ 464344 h 466725"/>
                            <a:gd name="connsiteX1" fmla="*/ 35719 w 371475"/>
                            <a:gd name="connsiteY1" fmla="*/ 464344 h 466725"/>
                            <a:gd name="connsiteX2" fmla="*/ 7144 w 371475"/>
                            <a:gd name="connsiteY2" fmla="*/ 435769 h 466725"/>
                            <a:gd name="connsiteX3" fmla="*/ 7144 w 371475"/>
                            <a:gd name="connsiteY3" fmla="*/ 92869 h 466725"/>
                            <a:gd name="connsiteX4" fmla="*/ 9906 w 371475"/>
                            <a:gd name="connsiteY4" fmla="*/ 86106 h 466725"/>
                            <a:gd name="connsiteX5" fmla="*/ 86106 w 371475"/>
                            <a:gd name="connsiteY5" fmla="*/ 9906 h 466725"/>
                            <a:gd name="connsiteX6" fmla="*/ 92869 w 371475"/>
                            <a:gd name="connsiteY6" fmla="*/ 7144 h 466725"/>
                            <a:gd name="connsiteX7" fmla="*/ 340519 w 371475"/>
                            <a:gd name="connsiteY7" fmla="*/ 7144 h 466725"/>
                            <a:gd name="connsiteX8" fmla="*/ 369094 w 371475"/>
                            <a:gd name="connsiteY8" fmla="*/ 35719 h 466725"/>
                            <a:gd name="connsiteX9" fmla="*/ 369094 w 371475"/>
                            <a:gd name="connsiteY9" fmla="*/ 73819 h 466725"/>
                            <a:gd name="connsiteX10" fmla="*/ 359569 w 371475"/>
                            <a:gd name="connsiteY10" fmla="*/ 83344 h 466725"/>
                            <a:gd name="connsiteX11" fmla="*/ 350044 w 371475"/>
                            <a:gd name="connsiteY11" fmla="*/ 73819 h 466725"/>
                            <a:gd name="connsiteX12" fmla="*/ 350044 w 371475"/>
                            <a:gd name="connsiteY12" fmla="*/ 35719 h 466725"/>
                            <a:gd name="connsiteX13" fmla="*/ 340519 w 371475"/>
                            <a:gd name="connsiteY13" fmla="*/ 26194 h 466725"/>
                            <a:gd name="connsiteX14" fmla="*/ 96774 w 371475"/>
                            <a:gd name="connsiteY14" fmla="*/ 26194 h 466725"/>
                            <a:gd name="connsiteX15" fmla="*/ 26194 w 371475"/>
                            <a:gd name="connsiteY15" fmla="*/ 96774 h 466725"/>
                            <a:gd name="connsiteX16" fmla="*/ 26194 w 371475"/>
                            <a:gd name="connsiteY16" fmla="*/ 435769 h 466725"/>
                            <a:gd name="connsiteX17" fmla="*/ 35719 w 371475"/>
                            <a:gd name="connsiteY17" fmla="*/ 445294 h 466725"/>
                            <a:gd name="connsiteX18" fmla="*/ 340519 w 371475"/>
                            <a:gd name="connsiteY18" fmla="*/ 445294 h 466725"/>
                            <a:gd name="connsiteX19" fmla="*/ 350044 w 371475"/>
                            <a:gd name="connsiteY19" fmla="*/ 435769 h 466725"/>
                            <a:gd name="connsiteX20" fmla="*/ 350044 w 371475"/>
                            <a:gd name="connsiteY20" fmla="*/ 416719 h 466725"/>
                            <a:gd name="connsiteX21" fmla="*/ 359569 w 371475"/>
                            <a:gd name="connsiteY21" fmla="*/ 407194 h 466725"/>
                            <a:gd name="connsiteX22" fmla="*/ 369094 w 371475"/>
                            <a:gd name="connsiteY22" fmla="*/ 416719 h 466725"/>
                            <a:gd name="connsiteX23" fmla="*/ 369094 w 371475"/>
                            <a:gd name="connsiteY23" fmla="*/ 435769 h 466725"/>
                            <a:gd name="connsiteX24" fmla="*/ 340519 w 371475"/>
                            <a:gd name="connsiteY24" fmla="*/ 46434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1475" h="466725">
                              <a:moveTo>
                                <a:pt x="340519" y="464344"/>
                              </a:moveTo>
                              <a:lnTo>
                                <a:pt x="35719" y="464344"/>
                              </a:lnTo>
                              <a:cubicBezTo>
                                <a:pt x="19937" y="464344"/>
                                <a:pt x="7144" y="451550"/>
                                <a:pt x="7144" y="435769"/>
                              </a:cubicBezTo>
                              <a:lnTo>
                                <a:pt x="7144" y="92869"/>
                              </a:lnTo>
                              <a:cubicBezTo>
                                <a:pt x="7129" y="90337"/>
                                <a:pt x="8123" y="87904"/>
                                <a:pt x="9906" y="86106"/>
                              </a:cubicBezTo>
                              <a:lnTo>
                                <a:pt x="86106" y="9906"/>
                              </a:lnTo>
                              <a:cubicBezTo>
                                <a:pt x="87904" y="8123"/>
                                <a:pt x="90337" y="7129"/>
                                <a:pt x="92869" y="7144"/>
                              </a:cubicBezTo>
                              <a:lnTo>
                                <a:pt x="340519" y="7144"/>
                              </a:lnTo>
                              <a:cubicBezTo>
                                <a:pt x="356300" y="7144"/>
                                <a:pt x="369094" y="19937"/>
                                <a:pt x="369094" y="35719"/>
                              </a:cubicBezTo>
                              <a:lnTo>
                                <a:pt x="369094" y="73819"/>
                              </a:lnTo>
                              <a:cubicBezTo>
                                <a:pt x="369094" y="79079"/>
                                <a:pt x="364829" y="83344"/>
                                <a:pt x="359569" y="83344"/>
                              </a:cubicBezTo>
                              <a:cubicBezTo>
                                <a:pt x="354308" y="83344"/>
                                <a:pt x="350044" y="79079"/>
                                <a:pt x="350044" y="73819"/>
                              </a:cubicBezTo>
                              <a:lnTo>
                                <a:pt x="350044" y="35719"/>
                              </a:lnTo>
                              <a:cubicBezTo>
                                <a:pt x="350044" y="30458"/>
                                <a:pt x="345779" y="26194"/>
                                <a:pt x="340519" y="26194"/>
                              </a:cubicBezTo>
                              <a:lnTo>
                                <a:pt x="96774" y="26194"/>
                              </a:lnTo>
                              <a:lnTo>
                                <a:pt x="26194" y="96774"/>
                              </a:lnTo>
                              <a:lnTo>
                                <a:pt x="26194" y="435769"/>
                              </a:lnTo>
                              <a:cubicBezTo>
                                <a:pt x="26194" y="441029"/>
                                <a:pt x="30458" y="445294"/>
                                <a:pt x="35719" y="445294"/>
                              </a:cubicBezTo>
                              <a:lnTo>
                                <a:pt x="340519" y="445294"/>
                              </a:lnTo>
                              <a:cubicBezTo>
                                <a:pt x="345779" y="445294"/>
                                <a:pt x="350044" y="441029"/>
                                <a:pt x="350044" y="435769"/>
                              </a:cubicBezTo>
                              <a:lnTo>
                                <a:pt x="350044" y="416719"/>
                              </a:lnTo>
                              <a:cubicBezTo>
                                <a:pt x="350044" y="411458"/>
                                <a:pt x="354308" y="407194"/>
                                <a:pt x="359569" y="407194"/>
                              </a:cubicBezTo>
                              <a:cubicBezTo>
                                <a:pt x="364829" y="407194"/>
                                <a:pt x="369094" y="411458"/>
                                <a:pt x="369094" y="416719"/>
                              </a:cubicBezTo>
                              <a:lnTo>
                                <a:pt x="369094" y="435769"/>
                              </a:lnTo>
                              <a:cubicBezTo>
                                <a:pt x="369094" y="451550"/>
                                <a:pt x="356300" y="464344"/>
                                <a:pt x="340519" y="46434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83" name="Freeform: Shape 82">
                          <a:extLst>
                            <a:ext uri="{FF2B5EF4-FFF2-40B4-BE49-F238E27FC236}">
                              <a16:creationId xmlns:a16="http://schemas.microsoft.com/office/drawing/2014/main" id="{A0E6A3DE-ED7D-457A-B268-80CAC2A38552}"/>
                            </a:ext>
                          </a:extLst>
                        </p:cNvPr>
                        <p:cNvSpPr/>
                        <p:nvPr/>
                      </p:nvSpPr>
                      <p:spPr>
                        <a:xfrm>
                          <a:off x="2722847" y="2315700"/>
                          <a:ext cx="71032" cy="71031"/>
                        </a:xfrm>
                        <a:custGeom>
                          <a:avLst/>
                          <a:gdLst>
                            <a:gd name="connsiteX0" fmla="*/ 92869 w 104775"/>
                            <a:gd name="connsiteY0" fmla="*/ 102394 h 104775"/>
                            <a:gd name="connsiteX1" fmla="*/ 16669 w 104775"/>
                            <a:gd name="connsiteY1" fmla="*/ 102394 h 104775"/>
                            <a:gd name="connsiteX2" fmla="*/ 7144 w 104775"/>
                            <a:gd name="connsiteY2" fmla="*/ 92869 h 104775"/>
                            <a:gd name="connsiteX3" fmla="*/ 16669 w 104775"/>
                            <a:gd name="connsiteY3" fmla="*/ 83344 h 104775"/>
                            <a:gd name="connsiteX4" fmla="*/ 83344 w 104775"/>
                            <a:gd name="connsiteY4" fmla="*/ 83344 h 104775"/>
                            <a:gd name="connsiteX5" fmla="*/ 83344 w 104775"/>
                            <a:gd name="connsiteY5" fmla="*/ 16669 h 104775"/>
                            <a:gd name="connsiteX6" fmla="*/ 92869 w 104775"/>
                            <a:gd name="connsiteY6" fmla="*/ 7144 h 104775"/>
                            <a:gd name="connsiteX7" fmla="*/ 102394 w 104775"/>
                            <a:gd name="connsiteY7" fmla="*/ 16669 h 104775"/>
                            <a:gd name="connsiteX8" fmla="*/ 102394 w 104775"/>
                            <a:gd name="connsiteY8" fmla="*/ 92869 h 104775"/>
                            <a:gd name="connsiteX9" fmla="*/ 92869 w 104775"/>
                            <a:gd name="connsiteY9" fmla="*/ 10239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92869" y="102394"/>
                              </a:moveTo>
                              <a:lnTo>
                                <a:pt x="16669" y="102394"/>
                              </a:lnTo>
                              <a:cubicBezTo>
                                <a:pt x="11408" y="102394"/>
                                <a:pt x="7144" y="98129"/>
                                <a:pt x="7144" y="92869"/>
                              </a:cubicBezTo>
                              <a:cubicBezTo>
                                <a:pt x="7144" y="87608"/>
                                <a:pt x="11408" y="83344"/>
                                <a:pt x="16669" y="83344"/>
                              </a:cubicBezTo>
                              <a:lnTo>
                                <a:pt x="83344" y="83344"/>
                              </a:lnTo>
                              <a:lnTo>
                                <a:pt x="83344" y="16669"/>
                              </a:lnTo>
                              <a:cubicBezTo>
                                <a:pt x="83344" y="11408"/>
                                <a:pt x="87608" y="7144"/>
                                <a:pt x="92869" y="7144"/>
                              </a:cubicBezTo>
                              <a:cubicBezTo>
                                <a:pt x="98129" y="7144"/>
                                <a:pt x="102394" y="11408"/>
                                <a:pt x="102394" y="16669"/>
                              </a:cubicBezTo>
                              <a:lnTo>
                                <a:pt x="102394" y="92869"/>
                              </a:lnTo>
                              <a:cubicBezTo>
                                <a:pt x="102394" y="98129"/>
                                <a:pt x="98129" y="102394"/>
                                <a:pt x="92869" y="1023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grpSp>
                  <p:grpSp>
                    <p:nvGrpSpPr>
                      <p:cNvPr id="74" name="Group 73">
                        <a:extLst>
                          <a:ext uri="{FF2B5EF4-FFF2-40B4-BE49-F238E27FC236}">
                            <a16:creationId xmlns:a16="http://schemas.microsoft.com/office/drawing/2014/main" id="{372CEAB9-5C54-4ECA-9999-EDE23842B890}"/>
                          </a:ext>
                        </a:extLst>
                      </p:cNvPr>
                      <p:cNvGrpSpPr/>
                      <p:nvPr/>
                    </p:nvGrpSpPr>
                    <p:grpSpPr>
                      <a:xfrm>
                        <a:off x="2755097" y="2367359"/>
                        <a:ext cx="284126" cy="213094"/>
                        <a:chOff x="2755097" y="2367359"/>
                        <a:chExt cx="284126" cy="213094"/>
                      </a:xfrm>
                      <a:grpFill/>
                    </p:grpSpPr>
                    <p:sp>
                      <p:nvSpPr>
                        <p:cNvPr id="75" name="Freeform: Shape 74">
                          <a:extLst>
                            <a:ext uri="{FF2B5EF4-FFF2-40B4-BE49-F238E27FC236}">
                              <a16:creationId xmlns:a16="http://schemas.microsoft.com/office/drawing/2014/main" id="{8476EE8F-271E-48BD-8F08-F390DACF3885}"/>
                            </a:ext>
                          </a:extLst>
                        </p:cNvPr>
                        <p:cNvSpPr/>
                        <p:nvPr/>
                      </p:nvSpPr>
                      <p:spPr>
                        <a:xfrm>
                          <a:off x="2755097" y="2380274"/>
                          <a:ext cx="284126" cy="200179"/>
                        </a:xfrm>
                        <a:custGeom>
                          <a:avLst/>
                          <a:gdLst>
                            <a:gd name="connsiteX0" fmla="*/ 388199 w 419100"/>
                            <a:gd name="connsiteY0" fmla="*/ 292894 h 295275"/>
                            <a:gd name="connsiteX1" fmla="*/ 159599 w 419100"/>
                            <a:gd name="connsiteY1" fmla="*/ 292894 h 295275"/>
                            <a:gd name="connsiteX2" fmla="*/ 131024 w 419100"/>
                            <a:gd name="connsiteY2" fmla="*/ 264319 h 295275"/>
                            <a:gd name="connsiteX3" fmla="*/ 131024 w 419100"/>
                            <a:gd name="connsiteY3" fmla="*/ 239649 h 295275"/>
                            <a:gd name="connsiteX4" fmla="*/ 98544 w 419100"/>
                            <a:gd name="connsiteY4" fmla="*/ 207169 h 295275"/>
                            <a:gd name="connsiteX5" fmla="*/ 64349 w 419100"/>
                            <a:gd name="connsiteY5" fmla="*/ 207169 h 295275"/>
                            <a:gd name="connsiteX6" fmla="*/ 57586 w 419100"/>
                            <a:gd name="connsiteY6" fmla="*/ 204406 h 295275"/>
                            <a:gd name="connsiteX7" fmla="*/ 9961 w 419100"/>
                            <a:gd name="connsiteY7" fmla="*/ 156781 h 295275"/>
                            <a:gd name="connsiteX8" fmla="*/ 9906 w 419100"/>
                            <a:gd name="connsiteY8" fmla="*/ 143311 h 295275"/>
                            <a:gd name="connsiteX9" fmla="*/ 16724 w 419100"/>
                            <a:gd name="connsiteY9" fmla="*/ 140494 h 295275"/>
                            <a:gd name="connsiteX10" fmla="*/ 64349 w 419100"/>
                            <a:gd name="connsiteY10" fmla="*/ 140494 h 295275"/>
                            <a:gd name="connsiteX11" fmla="*/ 73874 w 419100"/>
                            <a:gd name="connsiteY11" fmla="*/ 150019 h 295275"/>
                            <a:gd name="connsiteX12" fmla="*/ 64349 w 419100"/>
                            <a:gd name="connsiteY12" fmla="*/ 159544 h 295275"/>
                            <a:gd name="connsiteX13" fmla="*/ 39679 w 419100"/>
                            <a:gd name="connsiteY13" fmla="*/ 159544 h 295275"/>
                            <a:gd name="connsiteX14" fmla="*/ 68254 w 419100"/>
                            <a:gd name="connsiteY14" fmla="*/ 188119 h 295275"/>
                            <a:gd name="connsiteX15" fmla="*/ 102449 w 419100"/>
                            <a:gd name="connsiteY15" fmla="*/ 188119 h 295275"/>
                            <a:gd name="connsiteX16" fmla="*/ 109212 w 419100"/>
                            <a:gd name="connsiteY16" fmla="*/ 190881 h 295275"/>
                            <a:gd name="connsiteX17" fmla="*/ 147312 w 419100"/>
                            <a:gd name="connsiteY17" fmla="*/ 228981 h 295275"/>
                            <a:gd name="connsiteX18" fmla="*/ 150074 w 419100"/>
                            <a:gd name="connsiteY18" fmla="*/ 235744 h 295275"/>
                            <a:gd name="connsiteX19" fmla="*/ 150074 w 419100"/>
                            <a:gd name="connsiteY19" fmla="*/ 264319 h 295275"/>
                            <a:gd name="connsiteX20" fmla="*/ 159599 w 419100"/>
                            <a:gd name="connsiteY20" fmla="*/ 273844 h 295275"/>
                            <a:gd name="connsiteX21" fmla="*/ 388199 w 419100"/>
                            <a:gd name="connsiteY21" fmla="*/ 273844 h 295275"/>
                            <a:gd name="connsiteX22" fmla="*/ 397724 w 419100"/>
                            <a:gd name="connsiteY22" fmla="*/ 264319 h 295275"/>
                            <a:gd name="connsiteX23" fmla="*/ 397724 w 419100"/>
                            <a:gd name="connsiteY23" fmla="*/ 35719 h 295275"/>
                            <a:gd name="connsiteX24" fmla="*/ 388199 w 419100"/>
                            <a:gd name="connsiteY24" fmla="*/ 26194 h 295275"/>
                            <a:gd name="connsiteX25" fmla="*/ 159599 w 419100"/>
                            <a:gd name="connsiteY25" fmla="*/ 26194 h 295275"/>
                            <a:gd name="connsiteX26" fmla="*/ 150074 w 419100"/>
                            <a:gd name="connsiteY26" fmla="*/ 35719 h 295275"/>
                            <a:gd name="connsiteX27" fmla="*/ 150074 w 419100"/>
                            <a:gd name="connsiteY27" fmla="*/ 178594 h 295275"/>
                            <a:gd name="connsiteX28" fmla="*/ 140549 w 419100"/>
                            <a:gd name="connsiteY28" fmla="*/ 188119 h 295275"/>
                            <a:gd name="connsiteX29" fmla="*/ 131024 w 419100"/>
                            <a:gd name="connsiteY29" fmla="*/ 178594 h 295275"/>
                            <a:gd name="connsiteX30" fmla="*/ 131024 w 419100"/>
                            <a:gd name="connsiteY30" fmla="*/ 35719 h 295275"/>
                            <a:gd name="connsiteX31" fmla="*/ 159599 w 419100"/>
                            <a:gd name="connsiteY31" fmla="*/ 7144 h 295275"/>
                            <a:gd name="connsiteX32" fmla="*/ 388199 w 419100"/>
                            <a:gd name="connsiteY32" fmla="*/ 7144 h 295275"/>
                            <a:gd name="connsiteX33" fmla="*/ 416774 w 419100"/>
                            <a:gd name="connsiteY33" fmla="*/ 35719 h 295275"/>
                            <a:gd name="connsiteX34" fmla="*/ 416774 w 419100"/>
                            <a:gd name="connsiteY34" fmla="*/ 264319 h 295275"/>
                            <a:gd name="connsiteX35" fmla="*/ 388199 w 419100"/>
                            <a:gd name="connsiteY35" fmla="*/ 29289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95275">
                              <a:moveTo>
                                <a:pt x="388199" y="292894"/>
                              </a:moveTo>
                              <a:lnTo>
                                <a:pt x="159599" y="292894"/>
                              </a:lnTo>
                              <a:cubicBezTo>
                                <a:pt x="143818" y="292894"/>
                                <a:pt x="131024" y="280100"/>
                                <a:pt x="131024" y="264319"/>
                              </a:cubicBezTo>
                              <a:lnTo>
                                <a:pt x="131024" y="239649"/>
                              </a:lnTo>
                              <a:lnTo>
                                <a:pt x="98544" y="207169"/>
                              </a:lnTo>
                              <a:lnTo>
                                <a:pt x="64349" y="207169"/>
                              </a:lnTo>
                              <a:cubicBezTo>
                                <a:pt x="61817" y="207183"/>
                                <a:pt x="59384" y="206189"/>
                                <a:pt x="57586" y="204406"/>
                              </a:cubicBezTo>
                              <a:lnTo>
                                <a:pt x="9961" y="156781"/>
                              </a:lnTo>
                              <a:cubicBezTo>
                                <a:pt x="6226" y="153077"/>
                                <a:pt x="6201" y="147046"/>
                                <a:pt x="9906" y="143311"/>
                              </a:cubicBezTo>
                              <a:cubicBezTo>
                                <a:pt x="11708" y="141494"/>
                                <a:pt x="14165" y="140479"/>
                                <a:pt x="16724" y="140494"/>
                              </a:cubicBezTo>
                              <a:lnTo>
                                <a:pt x="64349" y="140494"/>
                              </a:lnTo>
                              <a:cubicBezTo>
                                <a:pt x="69610" y="140494"/>
                                <a:pt x="73874" y="144758"/>
                                <a:pt x="73874" y="150019"/>
                              </a:cubicBezTo>
                              <a:cubicBezTo>
                                <a:pt x="73874" y="155279"/>
                                <a:pt x="69610" y="159544"/>
                                <a:pt x="64349" y="159544"/>
                              </a:cubicBezTo>
                              <a:lnTo>
                                <a:pt x="39679" y="159544"/>
                              </a:lnTo>
                              <a:lnTo>
                                <a:pt x="68254" y="188119"/>
                              </a:lnTo>
                              <a:lnTo>
                                <a:pt x="102449" y="188119"/>
                              </a:lnTo>
                              <a:cubicBezTo>
                                <a:pt x="104981" y="188104"/>
                                <a:pt x="107414" y="189098"/>
                                <a:pt x="109212" y="190881"/>
                              </a:cubicBezTo>
                              <a:lnTo>
                                <a:pt x="147312" y="228981"/>
                              </a:lnTo>
                              <a:cubicBezTo>
                                <a:pt x="149095" y="230779"/>
                                <a:pt x="150089" y="233212"/>
                                <a:pt x="150074" y="235744"/>
                              </a:cubicBezTo>
                              <a:lnTo>
                                <a:pt x="150074" y="264319"/>
                              </a:lnTo>
                              <a:cubicBezTo>
                                <a:pt x="150074" y="269579"/>
                                <a:pt x="154339" y="273844"/>
                                <a:pt x="159599" y="273844"/>
                              </a:cubicBezTo>
                              <a:lnTo>
                                <a:pt x="388199" y="273844"/>
                              </a:lnTo>
                              <a:cubicBezTo>
                                <a:pt x="393460" y="273844"/>
                                <a:pt x="397724" y="269579"/>
                                <a:pt x="397724" y="264319"/>
                              </a:cubicBezTo>
                              <a:lnTo>
                                <a:pt x="397724" y="35719"/>
                              </a:lnTo>
                              <a:cubicBezTo>
                                <a:pt x="397724" y="30458"/>
                                <a:pt x="393460" y="26194"/>
                                <a:pt x="388199" y="26194"/>
                              </a:cubicBezTo>
                              <a:lnTo>
                                <a:pt x="159599" y="26194"/>
                              </a:lnTo>
                              <a:cubicBezTo>
                                <a:pt x="154339" y="26194"/>
                                <a:pt x="150074" y="30458"/>
                                <a:pt x="150074" y="35719"/>
                              </a:cubicBezTo>
                              <a:lnTo>
                                <a:pt x="150074" y="178594"/>
                              </a:lnTo>
                              <a:cubicBezTo>
                                <a:pt x="150074" y="183854"/>
                                <a:pt x="145810" y="188119"/>
                                <a:pt x="140549" y="188119"/>
                              </a:cubicBezTo>
                              <a:cubicBezTo>
                                <a:pt x="135289" y="188119"/>
                                <a:pt x="131024" y="183854"/>
                                <a:pt x="131024" y="178594"/>
                              </a:cubicBezTo>
                              <a:lnTo>
                                <a:pt x="131024" y="35719"/>
                              </a:lnTo>
                              <a:cubicBezTo>
                                <a:pt x="131024" y="19937"/>
                                <a:pt x="143818" y="7144"/>
                                <a:pt x="159599" y="7144"/>
                              </a:cubicBezTo>
                              <a:lnTo>
                                <a:pt x="388199" y="7144"/>
                              </a:lnTo>
                              <a:cubicBezTo>
                                <a:pt x="403981" y="7144"/>
                                <a:pt x="416774" y="19937"/>
                                <a:pt x="416774" y="35719"/>
                              </a:cubicBezTo>
                              <a:lnTo>
                                <a:pt x="416774" y="264319"/>
                              </a:lnTo>
                              <a:cubicBezTo>
                                <a:pt x="416774" y="280100"/>
                                <a:pt x="403981" y="292894"/>
                                <a:pt x="388199" y="2928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76" name="Freeform: Shape 75">
                          <a:extLst>
                            <a:ext uri="{FF2B5EF4-FFF2-40B4-BE49-F238E27FC236}">
                              <a16:creationId xmlns:a16="http://schemas.microsoft.com/office/drawing/2014/main" id="{60E72AEC-300E-4D3C-9014-B999441906FC}"/>
                            </a:ext>
                          </a:extLst>
                        </p:cNvPr>
                        <p:cNvSpPr/>
                        <p:nvPr/>
                      </p:nvSpPr>
                      <p:spPr>
                        <a:xfrm>
                          <a:off x="2839080" y="2419018"/>
                          <a:ext cx="174350" cy="19372"/>
                        </a:xfrm>
                        <a:custGeom>
                          <a:avLst/>
                          <a:gdLst>
                            <a:gd name="connsiteX0" fmla="*/ 245269 w 257175"/>
                            <a:gd name="connsiteY0" fmla="*/ 26194 h 28575"/>
                            <a:gd name="connsiteX1" fmla="*/ 16669 w 257175"/>
                            <a:gd name="connsiteY1" fmla="*/ 26194 h 28575"/>
                            <a:gd name="connsiteX2" fmla="*/ 7144 w 257175"/>
                            <a:gd name="connsiteY2" fmla="*/ 16669 h 28575"/>
                            <a:gd name="connsiteX3" fmla="*/ 16669 w 257175"/>
                            <a:gd name="connsiteY3" fmla="*/ 7144 h 28575"/>
                            <a:gd name="connsiteX4" fmla="*/ 245269 w 257175"/>
                            <a:gd name="connsiteY4" fmla="*/ 7144 h 28575"/>
                            <a:gd name="connsiteX5" fmla="*/ 254794 w 257175"/>
                            <a:gd name="connsiteY5" fmla="*/ 16669 h 28575"/>
                            <a:gd name="connsiteX6" fmla="*/ 245269 w 257175"/>
                            <a:gd name="connsiteY6"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28575">
                              <a:moveTo>
                                <a:pt x="245269" y="26194"/>
                              </a:moveTo>
                              <a:lnTo>
                                <a:pt x="16669" y="26194"/>
                              </a:lnTo>
                              <a:cubicBezTo>
                                <a:pt x="11408" y="26194"/>
                                <a:pt x="7144" y="21929"/>
                                <a:pt x="7144" y="16669"/>
                              </a:cubicBezTo>
                              <a:cubicBezTo>
                                <a:pt x="7144" y="11408"/>
                                <a:pt x="11408" y="7144"/>
                                <a:pt x="16669" y="7144"/>
                              </a:cubicBezTo>
                              <a:lnTo>
                                <a:pt x="245269" y="7144"/>
                              </a:lnTo>
                              <a:cubicBezTo>
                                <a:pt x="250529" y="7144"/>
                                <a:pt x="254794" y="11408"/>
                                <a:pt x="254794" y="16669"/>
                              </a:cubicBezTo>
                              <a:cubicBezTo>
                                <a:pt x="254794" y="21929"/>
                                <a:pt x="250529" y="26194"/>
                                <a:pt x="245269" y="261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77" name="Freeform: Shape 76">
                          <a:extLst>
                            <a:ext uri="{FF2B5EF4-FFF2-40B4-BE49-F238E27FC236}">
                              <a16:creationId xmlns:a16="http://schemas.microsoft.com/office/drawing/2014/main" id="{41E6AF60-6347-4A2A-B9C1-44185AC4A6C7}"/>
                            </a:ext>
                          </a:extLst>
                        </p:cNvPr>
                        <p:cNvSpPr/>
                        <p:nvPr/>
                      </p:nvSpPr>
                      <p:spPr>
                        <a:xfrm>
                          <a:off x="2864910" y="2367359"/>
                          <a:ext cx="19372" cy="45202"/>
                        </a:xfrm>
                        <a:custGeom>
                          <a:avLst/>
                          <a:gdLst>
                            <a:gd name="connsiteX0" fmla="*/ 16669 w 28575"/>
                            <a:gd name="connsiteY0" fmla="*/ 64294 h 66675"/>
                            <a:gd name="connsiteX1" fmla="*/ 7144 w 28575"/>
                            <a:gd name="connsiteY1" fmla="*/ 54769 h 66675"/>
                            <a:gd name="connsiteX2" fmla="*/ 7144 w 28575"/>
                            <a:gd name="connsiteY2" fmla="*/ 16669 h 66675"/>
                            <a:gd name="connsiteX3" fmla="*/ 16669 w 28575"/>
                            <a:gd name="connsiteY3" fmla="*/ 7144 h 66675"/>
                            <a:gd name="connsiteX4" fmla="*/ 26194 w 28575"/>
                            <a:gd name="connsiteY4" fmla="*/ 16669 h 66675"/>
                            <a:gd name="connsiteX5" fmla="*/ 26194 w 28575"/>
                            <a:gd name="connsiteY5" fmla="*/ 54769 h 66675"/>
                            <a:gd name="connsiteX6" fmla="*/ 16669 w 28575"/>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66675">
                              <a:moveTo>
                                <a:pt x="16669" y="64294"/>
                              </a:moveTo>
                              <a:cubicBezTo>
                                <a:pt x="11408" y="64294"/>
                                <a:pt x="7144" y="60029"/>
                                <a:pt x="7144" y="54769"/>
                              </a:cubicBezTo>
                              <a:lnTo>
                                <a:pt x="7144" y="16669"/>
                              </a:lnTo>
                              <a:cubicBezTo>
                                <a:pt x="7144" y="11408"/>
                                <a:pt x="11408" y="7144"/>
                                <a:pt x="16669" y="7144"/>
                              </a:cubicBezTo>
                              <a:cubicBezTo>
                                <a:pt x="21929" y="7144"/>
                                <a:pt x="26194" y="11408"/>
                                <a:pt x="26194" y="16669"/>
                              </a:cubicBezTo>
                              <a:lnTo>
                                <a:pt x="26194" y="54769"/>
                              </a:lnTo>
                              <a:cubicBezTo>
                                <a:pt x="26194" y="60029"/>
                                <a:pt x="21929" y="64294"/>
                                <a:pt x="16669" y="642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78" name="Freeform: Shape 77">
                          <a:extLst>
                            <a:ext uri="{FF2B5EF4-FFF2-40B4-BE49-F238E27FC236}">
                              <a16:creationId xmlns:a16="http://schemas.microsoft.com/office/drawing/2014/main" id="{50C340C1-14DA-44C2-8778-964D854D79B0}"/>
                            </a:ext>
                          </a:extLst>
                        </p:cNvPr>
                        <p:cNvSpPr/>
                        <p:nvPr/>
                      </p:nvSpPr>
                      <p:spPr>
                        <a:xfrm>
                          <a:off x="2994058" y="2367359"/>
                          <a:ext cx="19372" cy="45202"/>
                        </a:xfrm>
                        <a:custGeom>
                          <a:avLst/>
                          <a:gdLst>
                            <a:gd name="connsiteX0" fmla="*/ 16669 w 28575"/>
                            <a:gd name="connsiteY0" fmla="*/ 64294 h 66675"/>
                            <a:gd name="connsiteX1" fmla="*/ 7144 w 28575"/>
                            <a:gd name="connsiteY1" fmla="*/ 54769 h 66675"/>
                            <a:gd name="connsiteX2" fmla="*/ 7144 w 28575"/>
                            <a:gd name="connsiteY2" fmla="*/ 16669 h 66675"/>
                            <a:gd name="connsiteX3" fmla="*/ 16669 w 28575"/>
                            <a:gd name="connsiteY3" fmla="*/ 7144 h 66675"/>
                            <a:gd name="connsiteX4" fmla="*/ 26194 w 28575"/>
                            <a:gd name="connsiteY4" fmla="*/ 16669 h 66675"/>
                            <a:gd name="connsiteX5" fmla="*/ 26194 w 28575"/>
                            <a:gd name="connsiteY5" fmla="*/ 54769 h 66675"/>
                            <a:gd name="connsiteX6" fmla="*/ 16669 w 28575"/>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66675">
                              <a:moveTo>
                                <a:pt x="16669" y="64294"/>
                              </a:moveTo>
                              <a:cubicBezTo>
                                <a:pt x="11408" y="64294"/>
                                <a:pt x="7144" y="60029"/>
                                <a:pt x="7144" y="54769"/>
                              </a:cubicBezTo>
                              <a:lnTo>
                                <a:pt x="7144" y="16669"/>
                              </a:lnTo>
                              <a:cubicBezTo>
                                <a:pt x="7144" y="11408"/>
                                <a:pt x="11408" y="7144"/>
                                <a:pt x="16669" y="7144"/>
                              </a:cubicBezTo>
                              <a:cubicBezTo>
                                <a:pt x="21929" y="7144"/>
                                <a:pt x="26194" y="11408"/>
                                <a:pt x="26194" y="16669"/>
                              </a:cubicBezTo>
                              <a:lnTo>
                                <a:pt x="26194" y="54769"/>
                              </a:lnTo>
                              <a:cubicBezTo>
                                <a:pt x="26194" y="60029"/>
                                <a:pt x="21929" y="64294"/>
                                <a:pt x="16669" y="642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79" name="Freeform: Shape 78">
                          <a:extLst>
                            <a:ext uri="{FF2B5EF4-FFF2-40B4-BE49-F238E27FC236}">
                              <a16:creationId xmlns:a16="http://schemas.microsoft.com/office/drawing/2014/main" id="{34384944-5043-49E7-B67F-1C40D411CFBA}"/>
                            </a:ext>
                          </a:extLst>
                        </p:cNvPr>
                        <p:cNvSpPr/>
                        <p:nvPr/>
                      </p:nvSpPr>
                      <p:spPr>
                        <a:xfrm>
                          <a:off x="2929484" y="2367359"/>
                          <a:ext cx="19372" cy="45202"/>
                        </a:xfrm>
                        <a:custGeom>
                          <a:avLst/>
                          <a:gdLst>
                            <a:gd name="connsiteX0" fmla="*/ 16669 w 28575"/>
                            <a:gd name="connsiteY0" fmla="*/ 64294 h 66675"/>
                            <a:gd name="connsiteX1" fmla="*/ 7144 w 28575"/>
                            <a:gd name="connsiteY1" fmla="*/ 54769 h 66675"/>
                            <a:gd name="connsiteX2" fmla="*/ 7144 w 28575"/>
                            <a:gd name="connsiteY2" fmla="*/ 16669 h 66675"/>
                            <a:gd name="connsiteX3" fmla="*/ 16669 w 28575"/>
                            <a:gd name="connsiteY3" fmla="*/ 7144 h 66675"/>
                            <a:gd name="connsiteX4" fmla="*/ 26194 w 28575"/>
                            <a:gd name="connsiteY4" fmla="*/ 16669 h 66675"/>
                            <a:gd name="connsiteX5" fmla="*/ 26194 w 28575"/>
                            <a:gd name="connsiteY5" fmla="*/ 54769 h 66675"/>
                            <a:gd name="connsiteX6" fmla="*/ 16669 w 28575"/>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66675">
                              <a:moveTo>
                                <a:pt x="16669" y="64294"/>
                              </a:moveTo>
                              <a:cubicBezTo>
                                <a:pt x="11408" y="64294"/>
                                <a:pt x="7144" y="60029"/>
                                <a:pt x="7144" y="54769"/>
                              </a:cubicBezTo>
                              <a:lnTo>
                                <a:pt x="7144" y="16669"/>
                              </a:lnTo>
                              <a:cubicBezTo>
                                <a:pt x="7144" y="11408"/>
                                <a:pt x="11408" y="7144"/>
                                <a:pt x="16669" y="7144"/>
                              </a:cubicBezTo>
                              <a:cubicBezTo>
                                <a:pt x="21929" y="7144"/>
                                <a:pt x="26194" y="11408"/>
                                <a:pt x="26194" y="16669"/>
                              </a:cubicBezTo>
                              <a:lnTo>
                                <a:pt x="26194" y="54769"/>
                              </a:lnTo>
                              <a:cubicBezTo>
                                <a:pt x="26194" y="60029"/>
                                <a:pt x="21929" y="64294"/>
                                <a:pt x="16669" y="642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80" name="Freeform: Shape 79">
                          <a:extLst>
                            <a:ext uri="{FF2B5EF4-FFF2-40B4-BE49-F238E27FC236}">
                              <a16:creationId xmlns:a16="http://schemas.microsoft.com/office/drawing/2014/main" id="{B2A32F08-023D-4C53-9BE0-96BC3979507B}"/>
                            </a:ext>
                          </a:extLst>
                        </p:cNvPr>
                        <p:cNvSpPr/>
                        <p:nvPr/>
                      </p:nvSpPr>
                      <p:spPr>
                        <a:xfrm>
                          <a:off x="2903975" y="2464604"/>
                          <a:ext cx="71032" cy="58116"/>
                        </a:xfrm>
                        <a:custGeom>
                          <a:avLst/>
                          <a:gdLst>
                            <a:gd name="connsiteX0" fmla="*/ 35247 w 104775"/>
                            <a:gd name="connsiteY0" fmla="*/ 82777 h 85725"/>
                            <a:gd name="connsiteX1" fmla="*/ 28484 w 104775"/>
                            <a:gd name="connsiteY1" fmla="*/ 80015 h 85725"/>
                            <a:gd name="connsiteX2" fmla="*/ 9434 w 104775"/>
                            <a:gd name="connsiteY2" fmla="*/ 60965 h 85725"/>
                            <a:gd name="connsiteX3" fmla="*/ 10473 w 104775"/>
                            <a:gd name="connsiteY3" fmla="*/ 47534 h 85725"/>
                            <a:gd name="connsiteX4" fmla="*/ 22865 w 104775"/>
                            <a:gd name="connsiteY4" fmla="*/ 47534 h 85725"/>
                            <a:gd name="connsiteX5" fmla="*/ 35247 w 104775"/>
                            <a:gd name="connsiteY5" fmla="*/ 59822 h 85725"/>
                            <a:gd name="connsiteX6" fmla="*/ 85634 w 104775"/>
                            <a:gd name="connsiteY6" fmla="*/ 9434 h 85725"/>
                            <a:gd name="connsiteX7" fmla="*/ 99065 w 104775"/>
                            <a:gd name="connsiteY7" fmla="*/ 10473 h 85725"/>
                            <a:gd name="connsiteX8" fmla="*/ 99065 w 104775"/>
                            <a:gd name="connsiteY8" fmla="*/ 22865 h 85725"/>
                            <a:gd name="connsiteX9" fmla="*/ 41915 w 104775"/>
                            <a:gd name="connsiteY9" fmla="*/ 80015 h 85725"/>
                            <a:gd name="connsiteX10" fmla="*/ 35247 w 104775"/>
                            <a:gd name="connsiteY10" fmla="*/ 8277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85725">
                              <a:moveTo>
                                <a:pt x="35247" y="82777"/>
                              </a:moveTo>
                              <a:cubicBezTo>
                                <a:pt x="32715" y="82791"/>
                                <a:pt x="30282" y="81797"/>
                                <a:pt x="28484" y="80015"/>
                              </a:cubicBezTo>
                              <a:lnTo>
                                <a:pt x="9434" y="60965"/>
                              </a:lnTo>
                              <a:cubicBezTo>
                                <a:pt x="6013" y="56969"/>
                                <a:pt x="6478" y="50956"/>
                                <a:pt x="10473" y="47534"/>
                              </a:cubicBezTo>
                              <a:cubicBezTo>
                                <a:pt x="14039" y="44480"/>
                                <a:pt x="19299" y="44480"/>
                                <a:pt x="22865" y="47534"/>
                              </a:cubicBezTo>
                              <a:lnTo>
                                <a:pt x="35247" y="59822"/>
                              </a:lnTo>
                              <a:lnTo>
                                <a:pt x="85634" y="9434"/>
                              </a:lnTo>
                              <a:cubicBezTo>
                                <a:pt x="89630" y="6013"/>
                                <a:pt x="95643" y="6478"/>
                                <a:pt x="99065" y="10473"/>
                              </a:cubicBezTo>
                              <a:cubicBezTo>
                                <a:pt x="102118" y="14039"/>
                                <a:pt x="102118" y="19299"/>
                                <a:pt x="99065" y="22865"/>
                              </a:cubicBezTo>
                              <a:lnTo>
                                <a:pt x="41915" y="80015"/>
                              </a:lnTo>
                              <a:cubicBezTo>
                                <a:pt x="40140" y="81774"/>
                                <a:pt x="37746" y="82766"/>
                                <a:pt x="35247" y="827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81" name="Freeform: Shape 80">
                          <a:extLst>
                            <a:ext uri="{FF2B5EF4-FFF2-40B4-BE49-F238E27FC236}">
                              <a16:creationId xmlns:a16="http://schemas.microsoft.com/office/drawing/2014/main" id="{2BF8F771-040D-43DD-A382-C225885F5E6C}"/>
                            </a:ext>
                          </a:extLst>
                        </p:cNvPr>
                        <p:cNvSpPr/>
                        <p:nvPr/>
                      </p:nvSpPr>
                      <p:spPr>
                        <a:xfrm>
                          <a:off x="2755134" y="2470677"/>
                          <a:ext cx="19372" cy="51659"/>
                        </a:xfrm>
                        <a:custGeom>
                          <a:avLst/>
                          <a:gdLst>
                            <a:gd name="connsiteX0" fmla="*/ 16669 w 28575"/>
                            <a:gd name="connsiteY0" fmla="*/ 73819 h 76200"/>
                            <a:gd name="connsiteX1" fmla="*/ 7144 w 28575"/>
                            <a:gd name="connsiteY1" fmla="*/ 64294 h 76200"/>
                            <a:gd name="connsiteX2" fmla="*/ 7144 w 28575"/>
                            <a:gd name="connsiteY2" fmla="*/ 16669 h 76200"/>
                            <a:gd name="connsiteX3" fmla="*/ 16669 w 28575"/>
                            <a:gd name="connsiteY3" fmla="*/ 7144 h 76200"/>
                            <a:gd name="connsiteX4" fmla="*/ 26194 w 28575"/>
                            <a:gd name="connsiteY4" fmla="*/ 16669 h 76200"/>
                            <a:gd name="connsiteX5" fmla="*/ 26194 w 28575"/>
                            <a:gd name="connsiteY5" fmla="*/ 64294 h 76200"/>
                            <a:gd name="connsiteX6" fmla="*/ 16669 w 28575"/>
                            <a:gd name="connsiteY6" fmla="*/ 7381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76200">
                              <a:moveTo>
                                <a:pt x="16669" y="73819"/>
                              </a:moveTo>
                              <a:cubicBezTo>
                                <a:pt x="11408" y="73819"/>
                                <a:pt x="7144" y="69554"/>
                                <a:pt x="7144" y="64294"/>
                              </a:cubicBezTo>
                              <a:lnTo>
                                <a:pt x="7144" y="16669"/>
                              </a:lnTo>
                              <a:cubicBezTo>
                                <a:pt x="7144" y="11408"/>
                                <a:pt x="11408" y="7144"/>
                                <a:pt x="16669" y="7144"/>
                              </a:cubicBezTo>
                              <a:cubicBezTo>
                                <a:pt x="21929" y="7144"/>
                                <a:pt x="26194" y="11408"/>
                                <a:pt x="26194" y="16669"/>
                              </a:cubicBezTo>
                              <a:lnTo>
                                <a:pt x="26194" y="64294"/>
                              </a:lnTo>
                              <a:cubicBezTo>
                                <a:pt x="26194" y="69554"/>
                                <a:pt x="21929" y="73819"/>
                                <a:pt x="16669" y="7381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grpSp>
                </p:grpSp>
              </p:grpSp>
            </p:grpSp>
          </p:grpSp>
        </p:grpSp>
        <p:grpSp>
          <p:nvGrpSpPr>
            <p:cNvPr id="6" name="Group 5">
              <a:extLst>
                <a:ext uri="{FF2B5EF4-FFF2-40B4-BE49-F238E27FC236}">
                  <a16:creationId xmlns:a16="http://schemas.microsoft.com/office/drawing/2014/main" id="{C751C240-16B8-47D6-947F-14C9123BA285}"/>
                </a:ext>
              </a:extLst>
            </p:cNvPr>
            <p:cNvGrpSpPr/>
            <p:nvPr/>
          </p:nvGrpSpPr>
          <p:grpSpPr>
            <a:xfrm>
              <a:off x="4603044" y="1650414"/>
              <a:ext cx="2996176" cy="3800614"/>
              <a:chOff x="4603044" y="1650414"/>
              <a:chExt cx="2996176" cy="3800614"/>
            </a:xfrm>
          </p:grpSpPr>
          <p:grpSp>
            <p:nvGrpSpPr>
              <p:cNvPr id="31" name="Group 30">
                <a:extLst>
                  <a:ext uri="{FF2B5EF4-FFF2-40B4-BE49-F238E27FC236}">
                    <a16:creationId xmlns:a16="http://schemas.microsoft.com/office/drawing/2014/main" id="{1F98AD1D-7639-4526-84AE-12B7D3A09CDD}"/>
                  </a:ext>
                </a:extLst>
              </p:cNvPr>
              <p:cNvGrpSpPr/>
              <p:nvPr/>
            </p:nvGrpSpPr>
            <p:grpSpPr>
              <a:xfrm>
                <a:off x="4801583" y="3936409"/>
                <a:ext cx="2797637" cy="1514619"/>
                <a:chOff x="1686718" y="3936409"/>
                <a:chExt cx="2797637" cy="1514619"/>
              </a:xfrm>
            </p:grpSpPr>
            <p:sp>
              <p:nvSpPr>
                <p:cNvPr id="63" name="Oval 62">
                  <a:extLst>
                    <a:ext uri="{FF2B5EF4-FFF2-40B4-BE49-F238E27FC236}">
                      <a16:creationId xmlns:a16="http://schemas.microsoft.com/office/drawing/2014/main" id="{91E495D0-A508-470C-85EB-4D5D79F5FF8A}"/>
                    </a:ext>
                  </a:extLst>
                </p:cNvPr>
                <p:cNvSpPr/>
                <p:nvPr/>
              </p:nvSpPr>
              <p:spPr>
                <a:xfrm>
                  <a:off x="1687136" y="3936409"/>
                  <a:ext cx="127694" cy="127694"/>
                </a:xfrm>
                <a:prstGeom prst="ellipse">
                  <a:avLst/>
                </a:prstGeom>
                <a:solidFill>
                  <a:srgbClr val="00C3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nvGrpSpPr>
                <p:cNvPr id="56" name="Group 55">
                  <a:extLst>
                    <a:ext uri="{FF2B5EF4-FFF2-40B4-BE49-F238E27FC236}">
                      <a16:creationId xmlns:a16="http://schemas.microsoft.com/office/drawing/2014/main" id="{B89BEBBF-AD64-492C-B035-8B5C74D1B869}"/>
                    </a:ext>
                  </a:extLst>
                </p:cNvPr>
                <p:cNvGrpSpPr/>
                <p:nvPr/>
              </p:nvGrpSpPr>
              <p:grpSpPr>
                <a:xfrm>
                  <a:off x="1686718" y="4700345"/>
                  <a:ext cx="2797637" cy="750683"/>
                  <a:chOff x="1694645" y="4700345"/>
                  <a:chExt cx="2797637" cy="750683"/>
                </a:xfrm>
              </p:grpSpPr>
              <p:sp>
                <p:nvSpPr>
                  <p:cNvPr id="57" name="Rectangle 56">
                    <a:extLst>
                      <a:ext uri="{FF2B5EF4-FFF2-40B4-BE49-F238E27FC236}">
                        <a16:creationId xmlns:a16="http://schemas.microsoft.com/office/drawing/2014/main" id="{2F464605-8D78-4FBE-B9E3-B763B9FD7A13}"/>
                      </a:ext>
                    </a:extLst>
                  </p:cNvPr>
                  <p:cNvSpPr/>
                  <p:nvPr/>
                </p:nvSpPr>
                <p:spPr>
                  <a:xfrm>
                    <a:off x="1971784" y="4700345"/>
                    <a:ext cx="2520498" cy="75068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prstClr val="black"/>
                        </a:solidFill>
                        <a:cs typeface="Arial" panose="020B0604020202020204" pitchFamily="34" charset="0"/>
                      </a:rPr>
                      <a:t>The week of June 17</a:t>
                    </a:r>
                    <a:r>
                      <a:rPr lang="en-US" sz="1400" kern="0" baseline="30000">
                        <a:solidFill>
                          <a:prstClr val="black"/>
                        </a:solidFill>
                        <a:cs typeface="Arial" panose="020B0604020202020204" pitchFamily="34" charset="0"/>
                      </a:rPr>
                      <a:t>th</a:t>
                    </a:r>
                    <a:r>
                      <a:rPr lang="en-US" sz="1400" kern="0">
                        <a:solidFill>
                          <a:prstClr val="black"/>
                        </a:solidFill>
                        <a:cs typeface="Arial" panose="020B0604020202020204" pitchFamily="34" charset="0"/>
                      </a:rPr>
                      <a:t> f</a:t>
                    </a:r>
                    <a:r>
                      <a:rPr kumimoji="0" lang="en-US" sz="1400" b="0" i="0" u="none" strike="noStrike" kern="0" cap="none" spc="0" normalizeH="0" baseline="0" noProof="0" err="1">
                        <a:ln>
                          <a:noFill/>
                        </a:ln>
                        <a:solidFill>
                          <a:prstClr val="black"/>
                        </a:solidFill>
                        <a:effectLst/>
                        <a:uLnTx/>
                        <a:uFillTx/>
                        <a:cs typeface="Arial" panose="020B0604020202020204" pitchFamily="34" charset="0"/>
                      </a:rPr>
                      <a:t>inal</a:t>
                    </a:r>
                    <a:r>
                      <a:rPr kumimoji="0" lang="en-US" sz="1400" b="0" i="0" u="none" strike="noStrike" kern="0" cap="none" spc="0" normalizeH="0" baseline="0" noProof="0">
                        <a:ln>
                          <a:noFill/>
                        </a:ln>
                        <a:solidFill>
                          <a:prstClr val="black"/>
                        </a:solidFill>
                        <a:effectLst/>
                        <a:uLnTx/>
                        <a:uFillTx/>
                        <a:cs typeface="Arial" panose="020B0604020202020204" pitchFamily="34" charset="0"/>
                      </a:rPr>
                      <a:t> applicants are selected</a:t>
                    </a:r>
                  </a:p>
                </p:txBody>
              </p:sp>
              <p:grpSp>
                <p:nvGrpSpPr>
                  <p:cNvPr id="58" name="Group 57">
                    <a:extLst>
                      <a:ext uri="{FF2B5EF4-FFF2-40B4-BE49-F238E27FC236}">
                        <a16:creationId xmlns:a16="http://schemas.microsoft.com/office/drawing/2014/main" id="{74772D9F-DC8E-4242-9DDC-D9CE9D4B5272}"/>
                      </a:ext>
                    </a:extLst>
                  </p:cNvPr>
                  <p:cNvGrpSpPr/>
                  <p:nvPr/>
                </p:nvGrpSpPr>
                <p:grpSpPr>
                  <a:xfrm>
                    <a:off x="1694645" y="4760218"/>
                    <a:ext cx="169121" cy="201127"/>
                    <a:chOff x="1577738" y="3957834"/>
                    <a:chExt cx="415678" cy="494344"/>
                  </a:xfrm>
                </p:grpSpPr>
                <p:sp>
                  <p:nvSpPr>
                    <p:cNvPr id="59" name="Oval 58">
                      <a:extLst>
                        <a:ext uri="{FF2B5EF4-FFF2-40B4-BE49-F238E27FC236}">
                          <a16:creationId xmlns:a16="http://schemas.microsoft.com/office/drawing/2014/main" id="{B57BDC4B-483D-4D69-B9E2-12D7752A9D2F}"/>
                        </a:ext>
                      </a:extLst>
                    </p:cNvPr>
                    <p:cNvSpPr/>
                    <p:nvPr/>
                  </p:nvSpPr>
                  <p:spPr>
                    <a:xfrm rot="9639999">
                      <a:off x="1577738" y="4138324"/>
                      <a:ext cx="313854" cy="313854"/>
                    </a:xfrm>
                    <a:prstGeom prst="ellipse">
                      <a:avLst/>
                    </a:prstGeom>
                    <a:solidFill>
                      <a:srgbClr val="00C3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60" name="Oval 59">
                      <a:extLst>
                        <a:ext uri="{FF2B5EF4-FFF2-40B4-BE49-F238E27FC236}">
                          <a16:creationId xmlns:a16="http://schemas.microsoft.com/office/drawing/2014/main" id="{19038DB5-F720-430B-BDB3-85DAF3666DD7}"/>
                        </a:ext>
                      </a:extLst>
                    </p:cNvPr>
                    <p:cNvSpPr/>
                    <p:nvPr/>
                  </p:nvSpPr>
                  <p:spPr>
                    <a:xfrm flipH="1">
                      <a:off x="1775812" y="3957834"/>
                      <a:ext cx="217604" cy="21760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grpSp>
          </p:grpSp>
          <p:grpSp>
            <p:nvGrpSpPr>
              <p:cNvPr id="32" name="Group 31">
                <a:extLst>
                  <a:ext uri="{FF2B5EF4-FFF2-40B4-BE49-F238E27FC236}">
                    <a16:creationId xmlns:a16="http://schemas.microsoft.com/office/drawing/2014/main" id="{0AD4C381-18FD-40F9-9B0C-C53E31D32FCF}"/>
                  </a:ext>
                </a:extLst>
              </p:cNvPr>
              <p:cNvGrpSpPr/>
              <p:nvPr/>
            </p:nvGrpSpPr>
            <p:grpSpPr>
              <a:xfrm>
                <a:off x="4603044" y="2473905"/>
                <a:ext cx="2985915" cy="1249908"/>
                <a:chOff x="4603043" y="2473905"/>
                <a:chExt cx="2985915" cy="1249908"/>
              </a:xfrm>
            </p:grpSpPr>
            <p:sp>
              <p:nvSpPr>
                <p:cNvPr id="53" name="Rectangle 52">
                  <a:extLst>
                    <a:ext uri="{FF2B5EF4-FFF2-40B4-BE49-F238E27FC236}">
                      <a16:creationId xmlns:a16="http://schemas.microsoft.com/office/drawing/2014/main" id="{F733AFEE-C767-4470-8E2C-562C0D208D42}"/>
                    </a:ext>
                  </a:extLst>
                </p:cNvPr>
                <p:cNvSpPr/>
                <p:nvPr/>
              </p:nvSpPr>
              <p:spPr>
                <a:xfrm>
                  <a:off x="4603043" y="2473905"/>
                  <a:ext cx="2985915" cy="1241812"/>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54" name="Rectangle 53">
                  <a:extLst>
                    <a:ext uri="{FF2B5EF4-FFF2-40B4-BE49-F238E27FC236}">
                      <a16:creationId xmlns:a16="http://schemas.microsoft.com/office/drawing/2014/main" id="{1D9B6E1F-65E6-40F2-BE67-80FB04740EC8}"/>
                    </a:ext>
                  </a:extLst>
                </p:cNvPr>
                <p:cNvSpPr/>
                <p:nvPr/>
              </p:nvSpPr>
              <p:spPr>
                <a:xfrm>
                  <a:off x="4776353" y="2816738"/>
                  <a:ext cx="2554255" cy="9070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rPr>
                    <a:t>Phase </a:t>
                  </a:r>
                  <a:r>
                    <a:rPr lang="en-US" sz="1600" b="1" kern="0">
                      <a:solidFill>
                        <a:prstClr val="white"/>
                      </a:solidFill>
                    </a:rPr>
                    <a:t>2: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rPr>
                    <a:t>June 2022 – July 2022</a:t>
                  </a:r>
                  <a:endParaRPr kumimoji="0" lang="en-US" sz="1600" b="1" i="0" u="none" strike="noStrike" kern="0" cap="none" spc="0" normalizeH="0" baseline="0" noProof="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rPr>
                    <a:t>Evaluation</a:t>
                  </a:r>
                </a:p>
              </p:txBody>
            </p:sp>
          </p:grpSp>
          <p:grpSp>
            <p:nvGrpSpPr>
              <p:cNvPr id="33" name="Group 32">
                <a:extLst>
                  <a:ext uri="{FF2B5EF4-FFF2-40B4-BE49-F238E27FC236}">
                    <a16:creationId xmlns:a16="http://schemas.microsoft.com/office/drawing/2014/main" id="{349EE10B-C72A-4999-A4C1-9C17BBCC3FD8}"/>
                  </a:ext>
                </a:extLst>
              </p:cNvPr>
              <p:cNvGrpSpPr/>
              <p:nvPr/>
            </p:nvGrpSpPr>
            <p:grpSpPr>
              <a:xfrm>
                <a:off x="5716365" y="1650414"/>
                <a:ext cx="759272" cy="1203127"/>
                <a:chOff x="5716365" y="1650414"/>
                <a:chExt cx="759272" cy="1203127"/>
              </a:xfrm>
            </p:grpSpPr>
            <p:grpSp>
              <p:nvGrpSpPr>
                <p:cNvPr id="34" name="Group 33">
                  <a:extLst>
                    <a:ext uri="{FF2B5EF4-FFF2-40B4-BE49-F238E27FC236}">
                      <a16:creationId xmlns:a16="http://schemas.microsoft.com/office/drawing/2014/main" id="{970813E9-37D3-4E6A-BE2C-EC0539ECF05E}"/>
                    </a:ext>
                  </a:extLst>
                </p:cNvPr>
                <p:cNvGrpSpPr/>
                <p:nvPr/>
              </p:nvGrpSpPr>
              <p:grpSpPr>
                <a:xfrm>
                  <a:off x="5960890" y="1650414"/>
                  <a:ext cx="270223" cy="477943"/>
                  <a:chOff x="5960888" y="1650414"/>
                  <a:chExt cx="270223" cy="477943"/>
                </a:xfrm>
              </p:grpSpPr>
              <p:sp>
                <p:nvSpPr>
                  <p:cNvPr id="51" name="Freeform: Shape 50">
                    <a:extLst>
                      <a:ext uri="{FF2B5EF4-FFF2-40B4-BE49-F238E27FC236}">
                        <a16:creationId xmlns:a16="http://schemas.microsoft.com/office/drawing/2014/main" id="{1425C954-BDBC-4817-96B4-69BF6C033A16}"/>
                      </a:ext>
                    </a:extLst>
                  </p:cNvPr>
                  <p:cNvSpPr/>
                  <p:nvPr/>
                </p:nvSpPr>
                <p:spPr>
                  <a:xfrm>
                    <a:off x="6096000" y="1691072"/>
                    <a:ext cx="0" cy="437285"/>
                  </a:xfrm>
                  <a:custGeom>
                    <a:avLst/>
                    <a:gdLst>
                      <a:gd name="connsiteX0" fmla="*/ 0 w 77932"/>
                      <a:gd name="connsiteY0" fmla="*/ 0 h 400050"/>
                      <a:gd name="connsiteX1" fmla="*/ 0 w 77932"/>
                      <a:gd name="connsiteY1" fmla="*/ 400050 h 400050"/>
                      <a:gd name="connsiteX2" fmla="*/ 77932 w 77932"/>
                      <a:gd name="connsiteY2" fmla="*/ 400050 h 400050"/>
                      <a:gd name="connsiteX0" fmla="*/ 0 w 0"/>
                      <a:gd name="connsiteY0" fmla="*/ 0 h 400050"/>
                      <a:gd name="connsiteX1" fmla="*/ 0 w 0"/>
                      <a:gd name="connsiteY1" fmla="*/ 400050 h 400050"/>
                    </a:gdLst>
                    <a:ahLst/>
                    <a:cxnLst>
                      <a:cxn ang="0">
                        <a:pos x="connsiteX0" y="connsiteY0"/>
                      </a:cxn>
                      <a:cxn ang="0">
                        <a:pos x="connsiteX1" y="connsiteY1"/>
                      </a:cxn>
                    </a:cxnLst>
                    <a:rect l="l" t="t" r="r" b="b"/>
                    <a:pathLst>
                      <a:path h="400050">
                        <a:moveTo>
                          <a:pt x="0" y="0"/>
                        </a:moveTo>
                        <a:lnTo>
                          <a:pt x="0" y="400050"/>
                        </a:lnTo>
                      </a:path>
                    </a:pathLst>
                  </a:custGeom>
                  <a:noFill/>
                  <a:ln w="63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52" name="Oval 51">
                    <a:extLst>
                      <a:ext uri="{FF2B5EF4-FFF2-40B4-BE49-F238E27FC236}">
                        <a16:creationId xmlns:a16="http://schemas.microsoft.com/office/drawing/2014/main" id="{7D7228C3-2D96-44EA-8336-381DF3B409C0}"/>
                      </a:ext>
                    </a:extLst>
                  </p:cNvPr>
                  <p:cNvSpPr/>
                  <p:nvPr/>
                </p:nvSpPr>
                <p:spPr>
                  <a:xfrm>
                    <a:off x="5960888" y="1650414"/>
                    <a:ext cx="270223" cy="270223"/>
                  </a:xfrm>
                  <a:prstGeom prst="ellipse">
                    <a:avLst/>
                  </a:prstGeom>
                  <a:solidFill>
                    <a:schemeClr val="accent1"/>
                  </a:solidFill>
                  <a:ln w="158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grpSp>
              <p:nvGrpSpPr>
                <p:cNvPr id="35" name="Group 34">
                  <a:extLst>
                    <a:ext uri="{FF2B5EF4-FFF2-40B4-BE49-F238E27FC236}">
                      <a16:creationId xmlns:a16="http://schemas.microsoft.com/office/drawing/2014/main" id="{7597E3C1-880A-44F6-924B-62E619B05805}"/>
                    </a:ext>
                  </a:extLst>
                </p:cNvPr>
                <p:cNvGrpSpPr/>
                <p:nvPr/>
              </p:nvGrpSpPr>
              <p:grpSpPr>
                <a:xfrm>
                  <a:off x="5716365" y="2094271"/>
                  <a:ext cx="759272" cy="759270"/>
                  <a:chOff x="5716365" y="2094271"/>
                  <a:chExt cx="759272" cy="759270"/>
                </a:xfrm>
              </p:grpSpPr>
              <p:sp>
                <p:nvSpPr>
                  <p:cNvPr id="36" name="Oval 35">
                    <a:extLst>
                      <a:ext uri="{FF2B5EF4-FFF2-40B4-BE49-F238E27FC236}">
                        <a16:creationId xmlns:a16="http://schemas.microsoft.com/office/drawing/2014/main" id="{AD43EE1E-F597-47AF-98D2-10C7733CE4D9}"/>
                      </a:ext>
                    </a:extLst>
                  </p:cNvPr>
                  <p:cNvSpPr/>
                  <p:nvPr/>
                </p:nvSpPr>
                <p:spPr>
                  <a:xfrm>
                    <a:off x="5716365" y="2094271"/>
                    <a:ext cx="759272" cy="759270"/>
                  </a:xfrm>
                  <a:prstGeom prst="ellipse">
                    <a:avLst/>
                  </a:prstGeom>
                  <a:solidFill>
                    <a:sysClr val="window" lastClr="FFFFFF"/>
                  </a:solid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nvGrpSpPr>
                  <p:cNvPr id="37" name="Group 36">
                    <a:extLst>
                      <a:ext uri="{FF2B5EF4-FFF2-40B4-BE49-F238E27FC236}">
                        <a16:creationId xmlns:a16="http://schemas.microsoft.com/office/drawing/2014/main" id="{8DF85B78-95BF-42E3-A459-2EBFD3D00F08}"/>
                      </a:ext>
                    </a:extLst>
                  </p:cNvPr>
                  <p:cNvGrpSpPr/>
                  <p:nvPr/>
                </p:nvGrpSpPr>
                <p:grpSpPr>
                  <a:xfrm>
                    <a:off x="5900734" y="2281406"/>
                    <a:ext cx="390524" cy="385003"/>
                    <a:chOff x="5900734" y="2281406"/>
                    <a:chExt cx="390524" cy="385003"/>
                  </a:xfrm>
                  <a:solidFill>
                    <a:sysClr val="windowText" lastClr="000000">
                      <a:lumMod val="65000"/>
                      <a:lumOff val="35000"/>
                    </a:sysClr>
                  </a:solidFill>
                </p:grpSpPr>
                <p:grpSp>
                  <p:nvGrpSpPr>
                    <p:cNvPr id="38" name="Group 37">
                      <a:extLst>
                        <a:ext uri="{FF2B5EF4-FFF2-40B4-BE49-F238E27FC236}">
                          <a16:creationId xmlns:a16="http://schemas.microsoft.com/office/drawing/2014/main" id="{8B6F5551-83B0-4552-94D2-0E01EC7A5168}"/>
                        </a:ext>
                      </a:extLst>
                    </p:cNvPr>
                    <p:cNvGrpSpPr/>
                    <p:nvPr/>
                  </p:nvGrpSpPr>
                  <p:grpSpPr>
                    <a:xfrm>
                      <a:off x="5900734" y="2281406"/>
                      <a:ext cx="390524" cy="260295"/>
                      <a:chOff x="5932956" y="2313164"/>
                      <a:chExt cx="326090" cy="217348"/>
                    </a:xfrm>
                    <a:grpFill/>
                  </p:grpSpPr>
                  <p:sp>
                    <p:nvSpPr>
                      <p:cNvPr id="46" name="Freeform: Shape 45">
                        <a:extLst>
                          <a:ext uri="{FF2B5EF4-FFF2-40B4-BE49-F238E27FC236}">
                            <a16:creationId xmlns:a16="http://schemas.microsoft.com/office/drawing/2014/main" id="{4A0E94AA-91B2-47D0-BEF2-E2789D1F0E36}"/>
                          </a:ext>
                        </a:extLst>
                      </p:cNvPr>
                      <p:cNvSpPr/>
                      <p:nvPr/>
                    </p:nvSpPr>
                    <p:spPr>
                      <a:xfrm>
                        <a:off x="6083299" y="2358352"/>
                        <a:ext cx="175747" cy="172160"/>
                      </a:xfrm>
                      <a:custGeom>
                        <a:avLst/>
                        <a:gdLst>
                          <a:gd name="connsiteX0" fmla="*/ 465134 w 466725"/>
                          <a:gd name="connsiteY0" fmla="*/ 430387 h 457200"/>
                          <a:gd name="connsiteX1" fmla="*/ 465134 w 466725"/>
                          <a:gd name="connsiteY1" fmla="*/ 53864 h 457200"/>
                          <a:gd name="connsiteX2" fmla="*/ 418414 w 466725"/>
                          <a:gd name="connsiteY2" fmla="*/ 7144 h 457200"/>
                          <a:gd name="connsiteX3" fmla="*/ 53864 w 466725"/>
                          <a:gd name="connsiteY3" fmla="*/ 7144 h 457200"/>
                          <a:gd name="connsiteX4" fmla="*/ 7144 w 466725"/>
                          <a:gd name="connsiteY4" fmla="*/ 53864 h 457200"/>
                          <a:gd name="connsiteX5" fmla="*/ 7144 w 466725"/>
                          <a:gd name="connsiteY5" fmla="*/ 315097 h 457200"/>
                          <a:gd name="connsiteX6" fmla="*/ 53864 w 466725"/>
                          <a:gd name="connsiteY6" fmla="*/ 361817 h 457200"/>
                          <a:gd name="connsiteX7" fmla="*/ 336261 w 466725"/>
                          <a:gd name="connsiteY7" fmla="*/ 361817 h 457200"/>
                          <a:gd name="connsiteX8" fmla="*/ 422491 w 466725"/>
                          <a:gd name="connsiteY8" fmla="*/ 448046 h 457200"/>
                          <a:gd name="connsiteX9" fmla="*/ 440131 w 466725"/>
                          <a:gd name="connsiteY9" fmla="*/ 455371 h 457200"/>
                          <a:gd name="connsiteX10" fmla="*/ 449713 w 466725"/>
                          <a:gd name="connsiteY10" fmla="*/ 453457 h 457200"/>
                          <a:gd name="connsiteX11" fmla="*/ 465134 w 466725"/>
                          <a:gd name="connsiteY11" fmla="*/ 430387 h 457200"/>
                          <a:gd name="connsiteX12" fmla="*/ 436693 w 466725"/>
                          <a:gd name="connsiteY12" fmla="*/ 422024 h 457200"/>
                          <a:gd name="connsiteX13" fmla="*/ 355397 w 466725"/>
                          <a:gd name="connsiteY13" fmla="*/ 340728 h 457200"/>
                          <a:gd name="connsiteX14" fmla="*/ 337709 w 466725"/>
                          <a:gd name="connsiteY14" fmla="*/ 333385 h 457200"/>
                          <a:gd name="connsiteX15" fmla="*/ 53864 w 466725"/>
                          <a:gd name="connsiteY15" fmla="*/ 333385 h 457200"/>
                          <a:gd name="connsiteX16" fmla="*/ 35585 w 466725"/>
                          <a:gd name="connsiteY16" fmla="*/ 315106 h 457200"/>
                          <a:gd name="connsiteX17" fmla="*/ 35585 w 466725"/>
                          <a:gd name="connsiteY17" fmla="*/ 53864 h 457200"/>
                          <a:gd name="connsiteX18" fmla="*/ 53864 w 466725"/>
                          <a:gd name="connsiteY18" fmla="*/ 35585 h 457200"/>
                          <a:gd name="connsiteX19" fmla="*/ 418414 w 466725"/>
                          <a:gd name="connsiteY19" fmla="*/ 35585 h 457200"/>
                          <a:gd name="connsiteX20" fmla="*/ 436693 w 466725"/>
                          <a:gd name="connsiteY20" fmla="*/ 53864 h 457200"/>
                          <a:gd name="connsiteX21" fmla="*/ 436693 w 466725"/>
                          <a:gd name="connsiteY21" fmla="*/ 422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6725" h="457200">
                            <a:moveTo>
                              <a:pt x="465134" y="430387"/>
                            </a:moveTo>
                            <a:lnTo>
                              <a:pt x="465134" y="53864"/>
                            </a:lnTo>
                            <a:cubicBezTo>
                              <a:pt x="465134" y="28099"/>
                              <a:pt x="444170" y="7144"/>
                              <a:pt x="418414" y="7144"/>
                            </a:cubicBezTo>
                            <a:lnTo>
                              <a:pt x="53864" y="7144"/>
                            </a:lnTo>
                            <a:cubicBezTo>
                              <a:pt x="28108" y="7144"/>
                              <a:pt x="7144" y="28099"/>
                              <a:pt x="7144" y="53864"/>
                            </a:cubicBezTo>
                            <a:lnTo>
                              <a:pt x="7144" y="315097"/>
                            </a:lnTo>
                            <a:cubicBezTo>
                              <a:pt x="7144" y="340862"/>
                              <a:pt x="28108" y="361817"/>
                              <a:pt x="53864" y="361817"/>
                            </a:cubicBezTo>
                            <a:lnTo>
                              <a:pt x="336261" y="361817"/>
                            </a:lnTo>
                            <a:lnTo>
                              <a:pt x="422491" y="448046"/>
                            </a:lnTo>
                            <a:cubicBezTo>
                              <a:pt x="427292" y="452838"/>
                              <a:pt x="433635" y="455371"/>
                              <a:pt x="440131" y="455371"/>
                            </a:cubicBezTo>
                            <a:cubicBezTo>
                              <a:pt x="443351" y="455371"/>
                              <a:pt x="446608" y="454743"/>
                              <a:pt x="449713" y="453457"/>
                            </a:cubicBezTo>
                            <a:cubicBezTo>
                              <a:pt x="459086" y="449580"/>
                              <a:pt x="465134" y="440522"/>
                              <a:pt x="465134" y="430387"/>
                            </a:cubicBezTo>
                            <a:close/>
                            <a:moveTo>
                              <a:pt x="436693" y="422024"/>
                            </a:moveTo>
                            <a:lnTo>
                              <a:pt x="355397" y="340728"/>
                            </a:lnTo>
                            <a:cubicBezTo>
                              <a:pt x="350749" y="336061"/>
                              <a:pt x="344300" y="333385"/>
                              <a:pt x="337709" y="333385"/>
                            </a:cubicBezTo>
                            <a:lnTo>
                              <a:pt x="53864" y="333385"/>
                            </a:lnTo>
                            <a:cubicBezTo>
                              <a:pt x="43786" y="333385"/>
                              <a:pt x="35585" y="325184"/>
                              <a:pt x="35585" y="315106"/>
                            </a:cubicBezTo>
                            <a:lnTo>
                              <a:pt x="35585" y="53864"/>
                            </a:lnTo>
                            <a:cubicBezTo>
                              <a:pt x="35585" y="43786"/>
                              <a:pt x="43786" y="35585"/>
                              <a:pt x="53864" y="35585"/>
                            </a:cubicBezTo>
                            <a:lnTo>
                              <a:pt x="418414" y="35585"/>
                            </a:lnTo>
                            <a:cubicBezTo>
                              <a:pt x="428492" y="35585"/>
                              <a:pt x="436693" y="43786"/>
                              <a:pt x="436693" y="53864"/>
                            </a:cubicBezTo>
                            <a:lnTo>
                              <a:pt x="436693" y="42202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7" name="Freeform: Shape 46">
                        <a:extLst>
                          <a:ext uri="{FF2B5EF4-FFF2-40B4-BE49-F238E27FC236}">
                            <a16:creationId xmlns:a16="http://schemas.microsoft.com/office/drawing/2014/main" id="{387D1BA4-D698-40D8-BA33-EAB378CFDC40}"/>
                          </a:ext>
                        </a:extLst>
                      </p:cNvPr>
                      <p:cNvSpPr/>
                      <p:nvPr/>
                    </p:nvSpPr>
                    <p:spPr>
                      <a:xfrm>
                        <a:off x="5932956" y="2313164"/>
                        <a:ext cx="175747" cy="172160"/>
                      </a:xfrm>
                      <a:custGeom>
                        <a:avLst/>
                        <a:gdLst>
                          <a:gd name="connsiteX0" fmla="*/ 7144 w 466725"/>
                          <a:gd name="connsiteY0" fmla="*/ 53835 h 457200"/>
                          <a:gd name="connsiteX1" fmla="*/ 7144 w 466725"/>
                          <a:gd name="connsiteY1" fmla="*/ 430368 h 457200"/>
                          <a:gd name="connsiteX2" fmla="*/ 22479 w 466725"/>
                          <a:gd name="connsiteY2" fmla="*/ 453371 h 457200"/>
                          <a:gd name="connsiteX3" fmla="*/ 32137 w 466725"/>
                          <a:gd name="connsiteY3" fmla="*/ 455314 h 457200"/>
                          <a:gd name="connsiteX4" fmla="*/ 49816 w 466725"/>
                          <a:gd name="connsiteY4" fmla="*/ 448008 h 457200"/>
                          <a:gd name="connsiteX5" fmla="*/ 136046 w 466725"/>
                          <a:gd name="connsiteY5" fmla="*/ 361769 h 457200"/>
                          <a:gd name="connsiteX6" fmla="*/ 351358 w 466725"/>
                          <a:gd name="connsiteY6" fmla="*/ 361769 h 457200"/>
                          <a:gd name="connsiteX7" fmla="*/ 351358 w 466725"/>
                          <a:gd name="connsiteY7" fmla="*/ 333327 h 457200"/>
                          <a:gd name="connsiteX8" fmla="*/ 134541 w 466725"/>
                          <a:gd name="connsiteY8" fmla="*/ 333327 h 457200"/>
                          <a:gd name="connsiteX9" fmla="*/ 116891 w 466725"/>
                          <a:gd name="connsiteY9" fmla="*/ 340700 h 457200"/>
                          <a:gd name="connsiteX10" fmla="*/ 35585 w 466725"/>
                          <a:gd name="connsiteY10" fmla="*/ 422015 h 457200"/>
                          <a:gd name="connsiteX11" fmla="*/ 35585 w 466725"/>
                          <a:gd name="connsiteY11" fmla="*/ 53835 h 457200"/>
                          <a:gd name="connsiteX12" fmla="*/ 53835 w 466725"/>
                          <a:gd name="connsiteY12" fmla="*/ 35585 h 457200"/>
                          <a:gd name="connsiteX13" fmla="*/ 418395 w 466725"/>
                          <a:gd name="connsiteY13" fmla="*/ 35585 h 457200"/>
                          <a:gd name="connsiteX14" fmla="*/ 436636 w 466725"/>
                          <a:gd name="connsiteY14" fmla="*/ 53835 h 457200"/>
                          <a:gd name="connsiteX15" fmla="*/ 436636 w 466725"/>
                          <a:gd name="connsiteY15" fmla="*/ 77943 h 457200"/>
                          <a:gd name="connsiteX16" fmla="*/ 465077 w 466725"/>
                          <a:gd name="connsiteY16" fmla="*/ 77943 h 457200"/>
                          <a:gd name="connsiteX17" fmla="*/ 465077 w 466725"/>
                          <a:gd name="connsiteY17" fmla="*/ 53835 h 457200"/>
                          <a:gd name="connsiteX18" fmla="*/ 418395 w 466725"/>
                          <a:gd name="connsiteY18" fmla="*/ 7144 h 457200"/>
                          <a:gd name="connsiteX19" fmla="*/ 53835 w 466725"/>
                          <a:gd name="connsiteY19" fmla="*/ 7144 h 457200"/>
                          <a:gd name="connsiteX20" fmla="*/ 7144 w 466725"/>
                          <a:gd name="connsiteY20" fmla="*/ 5383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725" h="457200">
                            <a:moveTo>
                              <a:pt x="7144" y="53835"/>
                            </a:moveTo>
                            <a:lnTo>
                              <a:pt x="7144" y="430368"/>
                            </a:lnTo>
                            <a:cubicBezTo>
                              <a:pt x="7144" y="440446"/>
                              <a:pt x="13164" y="449475"/>
                              <a:pt x="22479" y="453371"/>
                            </a:cubicBezTo>
                            <a:cubicBezTo>
                              <a:pt x="25613" y="454676"/>
                              <a:pt x="28889" y="455314"/>
                              <a:pt x="32137" y="455314"/>
                            </a:cubicBezTo>
                            <a:cubicBezTo>
                              <a:pt x="38605" y="455314"/>
                              <a:pt x="44968" y="452790"/>
                              <a:pt x="49816" y="448008"/>
                            </a:cubicBezTo>
                            <a:lnTo>
                              <a:pt x="136046" y="361769"/>
                            </a:lnTo>
                            <a:lnTo>
                              <a:pt x="351358" y="361769"/>
                            </a:lnTo>
                            <a:lnTo>
                              <a:pt x="351358" y="333327"/>
                            </a:lnTo>
                            <a:lnTo>
                              <a:pt x="134541" y="333327"/>
                            </a:lnTo>
                            <a:cubicBezTo>
                              <a:pt x="127921" y="333327"/>
                              <a:pt x="121663" y="335937"/>
                              <a:pt x="116891" y="340700"/>
                            </a:cubicBezTo>
                            <a:lnTo>
                              <a:pt x="35585" y="422015"/>
                            </a:lnTo>
                            <a:lnTo>
                              <a:pt x="35585" y="53835"/>
                            </a:lnTo>
                            <a:cubicBezTo>
                              <a:pt x="35585" y="43777"/>
                              <a:pt x="43767" y="35585"/>
                              <a:pt x="53835" y="35585"/>
                            </a:cubicBezTo>
                            <a:lnTo>
                              <a:pt x="418395" y="35585"/>
                            </a:lnTo>
                            <a:cubicBezTo>
                              <a:pt x="428454" y="35585"/>
                              <a:pt x="436636" y="43767"/>
                              <a:pt x="436636" y="53835"/>
                            </a:cubicBezTo>
                            <a:lnTo>
                              <a:pt x="436636" y="77943"/>
                            </a:lnTo>
                            <a:lnTo>
                              <a:pt x="465077" y="77943"/>
                            </a:lnTo>
                            <a:lnTo>
                              <a:pt x="465077" y="53835"/>
                            </a:lnTo>
                            <a:cubicBezTo>
                              <a:pt x="465077" y="28089"/>
                              <a:pt x="444132" y="7144"/>
                              <a:pt x="418395" y="7144"/>
                            </a:cubicBezTo>
                            <a:lnTo>
                              <a:pt x="53835" y="7144"/>
                            </a:lnTo>
                            <a:cubicBezTo>
                              <a:pt x="28089" y="7144"/>
                              <a:pt x="7144" y="28089"/>
                              <a:pt x="7144" y="5383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8" name="Freeform: Shape 47">
                        <a:extLst>
                          <a:ext uri="{FF2B5EF4-FFF2-40B4-BE49-F238E27FC236}">
                            <a16:creationId xmlns:a16="http://schemas.microsoft.com/office/drawing/2014/main" id="{09DA4C25-EAD4-45D0-A46C-BD373960C4AF}"/>
                          </a:ext>
                        </a:extLst>
                      </p:cNvPr>
                      <p:cNvSpPr/>
                      <p:nvPr/>
                    </p:nvSpPr>
                    <p:spPr>
                      <a:xfrm>
                        <a:off x="6121289" y="2416675"/>
                        <a:ext cx="21520" cy="21520"/>
                      </a:xfrm>
                      <a:custGeom>
                        <a:avLst/>
                        <a:gdLst>
                          <a:gd name="connsiteX0" fmla="*/ 59512 w 57150"/>
                          <a:gd name="connsiteY0" fmla="*/ 33328 h 57150"/>
                          <a:gd name="connsiteX1" fmla="*/ 33328 w 57150"/>
                          <a:gd name="connsiteY1" fmla="*/ 59512 h 57150"/>
                          <a:gd name="connsiteX2" fmla="*/ 7144 w 57150"/>
                          <a:gd name="connsiteY2" fmla="*/ 33328 h 57150"/>
                          <a:gd name="connsiteX3" fmla="*/ 33328 w 57150"/>
                          <a:gd name="connsiteY3" fmla="*/ 7144 h 57150"/>
                          <a:gd name="connsiteX4" fmla="*/ 59512 w 57150"/>
                          <a:gd name="connsiteY4" fmla="*/ 3332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9512" y="33328"/>
                            </a:moveTo>
                            <a:cubicBezTo>
                              <a:pt x="59512" y="47789"/>
                              <a:pt x="47789" y="59512"/>
                              <a:pt x="33328" y="59512"/>
                            </a:cubicBezTo>
                            <a:cubicBezTo>
                              <a:pt x="18867" y="59512"/>
                              <a:pt x="7144" y="47789"/>
                              <a:pt x="7144" y="33328"/>
                            </a:cubicBezTo>
                            <a:cubicBezTo>
                              <a:pt x="7144" y="18867"/>
                              <a:pt x="18867" y="7144"/>
                              <a:pt x="33328" y="7144"/>
                            </a:cubicBezTo>
                            <a:cubicBezTo>
                              <a:pt x="47789" y="7144"/>
                              <a:pt x="59512" y="18867"/>
                              <a:pt x="59512" y="3332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9" name="Freeform: Shape 48">
                        <a:extLst>
                          <a:ext uri="{FF2B5EF4-FFF2-40B4-BE49-F238E27FC236}">
                            <a16:creationId xmlns:a16="http://schemas.microsoft.com/office/drawing/2014/main" id="{8F4F3DD4-8A21-4F4B-AD96-4654F9AB3FF1}"/>
                          </a:ext>
                        </a:extLst>
                      </p:cNvPr>
                      <p:cNvSpPr/>
                      <p:nvPr/>
                    </p:nvSpPr>
                    <p:spPr>
                      <a:xfrm>
                        <a:off x="6159666" y="2416675"/>
                        <a:ext cx="21520" cy="21520"/>
                      </a:xfrm>
                      <a:custGeom>
                        <a:avLst/>
                        <a:gdLst>
                          <a:gd name="connsiteX0" fmla="*/ 59512 w 57150"/>
                          <a:gd name="connsiteY0" fmla="*/ 33328 h 57150"/>
                          <a:gd name="connsiteX1" fmla="*/ 33328 w 57150"/>
                          <a:gd name="connsiteY1" fmla="*/ 59512 h 57150"/>
                          <a:gd name="connsiteX2" fmla="*/ 7144 w 57150"/>
                          <a:gd name="connsiteY2" fmla="*/ 33328 h 57150"/>
                          <a:gd name="connsiteX3" fmla="*/ 33328 w 57150"/>
                          <a:gd name="connsiteY3" fmla="*/ 7144 h 57150"/>
                          <a:gd name="connsiteX4" fmla="*/ 59512 w 57150"/>
                          <a:gd name="connsiteY4" fmla="*/ 3332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9512" y="33328"/>
                            </a:moveTo>
                            <a:cubicBezTo>
                              <a:pt x="59512" y="47789"/>
                              <a:pt x="47789" y="59512"/>
                              <a:pt x="33328" y="59512"/>
                            </a:cubicBezTo>
                            <a:cubicBezTo>
                              <a:pt x="18867" y="59512"/>
                              <a:pt x="7144" y="47789"/>
                              <a:pt x="7144" y="33328"/>
                            </a:cubicBezTo>
                            <a:cubicBezTo>
                              <a:pt x="7144" y="18867"/>
                              <a:pt x="18867" y="7144"/>
                              <a:pt x="33328" y="7144"/>
                            </a:cubicBezTo>
                            <a:cubicBezTo>
                              <a:pt x="47789" y="7144"/>
                              <a:pt x="59512" y="18867"/>
                              <a:pt x="59512" y="3332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50" name="Freeform: Shape 49">
                        <a:extLst>
                          <a:ext uri="{FF2B5EF4-FFF2-40B4-BE49-F238E27FC236}">
                            <a16:creationId xmlns:a16="http://schemas.microsoft.com/office/drawing/2014/main" id="{7B828F5C-A26B-4899-BA22-28DFC6BCD2B3}"/>
                          </a:ext>
                        </a:extLst>
                      </p:cNvPr>
                      <p:cNvSpPr/>
                      <p:nvPr/>
                    </p:nvSpPr>
                    <p:spPr>
                      <a:xfrm>
                        <a:off x="6198047" y="2416675"/>
                        <a:ext cx="21520" cy="21520"/>
                      </a:xfrm>
                      <a:custGeom>
                        <a:avLst/>
                        <a:gdLst>
                          <a:gd name="connsiteX0" fmla="*/ 59512 w 57150"/>
                          <a:gd name="connsiteY0" fmla="*/ 33328 h 57150"/>
                          <a:gd name="connsiteX1" fmla="*/ 33328 w 57150"/>
                          <a:gd name="connsiteY1" fmla="*/ 59512 h 57150"/>
                          <a:gd name="connsiteX2" fmla="*/ 7144 w 57150"/>
                          <a:gd name="connsiteY2" fmla="*/ 33328 h 57150"/>
                          <a:gd name="connsiteX3" fmla="*/ 33328 w 57150"/>
                          <a:gd name="connsiteY3" fmla="*/ 7144 h 57150"/>
                          <a:gd name="connsiteX4" fmla="*/ 59512 w 57150"/>
                          <a:gd name="connsiteY4" fmla="*/ 3332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9512" y="33328"/>
                            </a:moveTo>
                            <a:cubicBezTo>
                              <a:pt x="59512" y="47789"/>
                              <a:pt x="47789" y="59512"/>
                              <a:pt x="33328" y="59512"/>
                            </a:cubicBezTo>
                            <a:cubicBezTo>
                              <a:pt x="18867" y="59512"/>
                              <a:pt x="7144" y="47789"/>
                              <a:pt x="7144" y="33328"/>
                            </a:cubicBezTo>
                            <a:cubicBezTo>
                              <a:pt x="7144" y="18867"/>
                              <a:pt x="18867" y="7144"/>
                              <a:pt x="33328" y="7144"/>
                            </a:cubicBezTo>
                            <a:cubicBezTo>
                              <a:pt x="47789" y="7144"/>
                              <a:pt x="59512" y="18867"/>
                              <a:pt x="59512" y="3332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grpSp>
                <p:grpSp>
                  <p:nvGrpSpPr>
                    <p:cNvPr id="39" name="Group 38">
                      <a:extLst>
                        <a:ext uri="{FF2B5EF4-FFF2-40B4-BE49-F238E27FC236}">
                          <a16:creationId xmlns:a16="http://schemas.microsoft.com/office/drawing/2014/main" id="{13DECC40-832C-4EDA-82CD-1E4FF06EBFB7}"/>
                        </a:ext>
                      </a:extLst>
                    </p:cNvPr>
                    <p:cNvGrpSpPr/>
                    <p:nvPr/>
                  </p:nvGrpSpPr>
                  <p:grpSpPr>
                    <a:xfrm>
                      <a:off x="5902675" y="2539476"/>
                      <a:ext cx="383676" cy="126933"/>
                      <a:chOff x="5934541" y="2528658"/>
                      <a:chExt cx="320370" cy="105990"/>
                    </a:xfrm>
                    <a:grpFill/>
                  </p:grpSpPr>
                  <p:sp>
                    <p:nvSpPr>
                      <p:cNvPr id="40" name="Freeform: Shape 39">
                        <a:extLst>
                          <a:ext uri="{FF2B5EF4-FFF2-40B4-BE49-F238E27FC236}">
                            <a16:creationId xmlns:a16="http://schemas.microsoft.com/office/drawing/2014/main" id="{45E8FFE6-BD30-4559-99EB-7658733CEF29}"/>
                          </a:ext>
                        </a:extLst>
                      </p:cNvPr>
                      <p:cNvSpPr/>
                      <p:nvPr/>
                    </p:nvSpPr>
                    <p:spPr>
                      <a:xfrm>
                        <a:off x="5950466" y="2528662"/>
                        <a:ext cx="60973" cy="60973"/>
                      </a:xfrm>
                      <a:custGeom>
                        <a:avLst/>
                        <a:gdLst>
                          <a:gd name="connsiteX0" fmla="*/ 83582 w 161925"/>
                          <a:gd name="connsiteY0" fmla="*/ 7144 h 161925"/>
                          <a:gd name="connsiteX1" fmla="*/ 7144 w 161925"/>
                          <a:gd name="connsiteY1" fmla="*/ 83582 h 161925"/>
                          <a:gd name="connsiteX2" fmla="*/ 83582 w 161925"/>
                          <a:gd name="connsiteY2" fmla="*/ 160020 h 161925"/>
                          <a:gd name="connsiteX3" fmla="*/ 156686 w 161925"/>
                          <a:gd name="connsiteY3" fmla="*/ 105928 h 161925"/>
                          <a:gd name="connsiteX4" fmla="*/ 160020 w 161925"/>
                          <a:gd name="connsiteY4" fmla="*/ 83582 h 161925"/>
                          <a:gd name="connsiteX5" fmla="*/ 123777 w 161925"/>
                          <a:gd name="connsiteY5" fmla="*/ 18650 h 161925"/>
                          <a:gd name="connsiteX6" fmla="*/ 83582 w 161925"/>
                          <a:gd name="connsiteY6" fmla="*/ 7144 h 161925"/>
                          <a:gd name="connsiteX7" fmla="*/ 141056 w 161925"/>
                          <a:gd name="connsiteY7" fmla="*/ 83582 h 161925"/>
                          <a:gd name="connsiteX8" fmla="*/ 83582 w 161925"/>
                          <a:gd name="connsiteY8" fmla="*/ 141056 h 161925"/>
                          <a:gd name="connsiteX9" fmla="*/ 26108 w 161925"/>
                          <a:gd name="connsiteY9" fmla="*/ 83582 h 161925"/>
                          <a:gd name="connsiteX10" fmla="*/ 83582 w 161925"/>
                          <a:gd name="connsiteY10" fmla="*/ 26108 h 161925"/>
                          <a:gd name="connsiteX11" fmla="*/ 141056 w 161925"/>
                          <a:gd name="connsiteY11" fmla="*/ 8358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61925">
                            <a:moveTo>
                              <a:pt x="83582" y="7144"/>
                            </a:moveTo>
                            <a:cubicBezTo>
                              <a:pt x="41367" y="7144"/>
                              <a:pt x="7144" y="41367"/>
                              <a:pt x="7144" y="83582"/>
                            </a:cubicBezTo>
                            <a:cubicBezTo>
                              <a:pt x="7144" y="125797"/>
                              <a:pt x="41367" y="160020"/>
                              <a:pt x="83582" y="160020"/>
                            </a:cubicBezTo>
                            <a:cubicBezTo>
                              <a:pt x="118024" y="160020"/>
                              <a:pt x="147123" y="137236"/>
                              <a:pt x="156686" y="105928"/>
                            </a:cubicBezTo>
                            <a:cubicBezTo>
                              <a:pt x="158848" y="98860"/>
                              <a:pt x="160020" y="91364"/>
                              <a:pt x="160020" y="83582"/>
                            </a:cubicBezTo>
                            <a:cubicBezTo>
                              <a:pt x="160020" y="56131"/>
                              <a:pt x="145504" y="32137"/>
                              <a:pt x="123777" y="18650"/>
                            </a:cubicBezTo>
                            <a:cubicBezTo>
                              <a:pt x="112090" y="11401"/>
                              <a:pt x="98346" y="7144"/>
                              <a:pt x="83582" y="7144"/>
                            </a:cubicBezTo>
                            <a:close/>
                            <a:moveTo>
                              <a:pt x="141056" y="83582"/>
                            </a:moveTo>
                            <a:cubicBezTo>
                              <a:pt x="141056" y="115272"/>
                              <a:pt x="115272" y="141056"/>
                              <a:pt x="83582" y="141056"/>
                            </a:cubicBezTo>
                            <a:cubicBezTo>
                              <a:pt x="51892" y="141056"/>
                              <a:pt x="26108" y="115272"/>
                              <a:pt x="26108" y="83582"/>
                            </a:cubicBezTo>
                            <a:cubicBezTo>
                              <a:pt x="26108" y="51892"/>
                              <a:pt x="51892" y="26108"/>
                              <a:pt x="83582" y="26108"/>
                            </a:cubicBezTo>
                            <a:cubicBezTo>
                              <a:pt x="115272" y="26108"/>
                              <a:pt x="141056" y="51892"/>
                              <a:pt x="141056" y="8358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1" name="Freeform: Shape 40">
                        <a:extLst>
                          <a:ext uri="{FF2B5EF4-FFF2-40B4-BE49-F238E27FC236}">
                            <a16:creationId xmlns:a16="http://schemas.microsoft.com/office/drawing/2014/main" id="{5F09A31A-B05F-4C0B-A5B5-3FD8374A6694}"/>
                          </a:ext>
                        </a:extLst>
                      </p:cNvPr>
                      <p:cNvSpPr/>
                      <p:nvPr/>
                    </p:nvSpPr>
                    <p:spPr>
                      <a:xfrm>
                        <a:off x="5934541" y="2598781"/>
                        <a:ext cx="93254" cy="35867"/>
                      </a:xfrm>
                      <a:custGeom>
                        <a:avLst/>
                        <a:gdLst>
                          <a:gd name="connsiteX0" fmla="*/ 26089 w 247650"/>
                          <a:gd name="connsiteY0" fmla="*/ 96250 h 95250"/>
                          <a:gd name="connsiteX1" fmla="*/ 96241 w 247650"/>
                          <a:gd name="connsiteY1" fmla="*/ 26098 h 95250"/>
                          <a:gd name="connsiteX2" fmla="*/ 155505 w 247650"/>
                          <a:gd name="connsiteY2" fmla="*/ 26098 h 95250"/>
                          <a:gd name="connsiteX3" fmla="*/ 225657 w 247650"/>
                          <a:gd name="connsiteY3" fmla="*/ 96250 h 95250"/>
                          <a:gd name="connsiteX4" fmla="*/ 225657 w 247650"/>
                          <a:gd name="connsiteY4" fmla="*/ 96250 h 95250"/>
                          <a:gd name="connsiteX5" fmla="*/ 244621 w 247650"/>
                          <a:gd name="connsiteY5" fmla="*/ 96250 h 95250"/>
                          <a:gd name="connsiteX6" fmla="*/ 155515 w 247650"/>
                          <a:gd name="connsiteY6" fmla="*/ 7144 h 95250"/>
                          <a:gd name="connsiteX7" fmla="*/ 96250 w 247650"/>
                          <a:gd name="connsiteY7" fmla="*/ 7144 h 95250"/>
                          <a:gd name="connsiteX8" fmla="*/ 7144 w 247650"/>
                          <a:gd name="connsiteY8" fmla="*/ 96250 h 95250"/>
                          <a:gd name="connsiteX9" fmla="*/ 26089 w 247650"/>
                          <a:gd name="connsiteY9" fmla="*/ 96250 h 95250"/>
                          <a:gd name="connsiteX10" fmla="*/ 26089 w 247650"/>
                          <a:gd name="connsiteY10" fmla="*/ 96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95250">
                            <a:moveTo>
                              <a:pt x="26089" y="96250"/>
                            </a:moveTo>
                            <a:cubicBezTo>
                              <a:pt x="26089" y="57569"/>
                              <a:pt x="57560" y="26098"/>
                              <a:pt x="96241" y="26098"/>
                            </a:cubicBezTo>
                            <a:lnTo>
                              <a:pt x="155505" y="26098"/>
                            </a:lnTo>
                            <a:cubicBezTo>
                              <a:pt x="194177" y="26098"/>
                              <a:pt x="225657" y="57569"/>
                              <a:pt x="225657" y="96250"/>
                            </a:cubicBezTo>
                            <a:lnTo>
                              <a:pt x="225657" y="96250"/>
                            </a:lnTo>
                            <a:lnTo>
                              <a:pt x="244621" y="96250"/>
                            </a:lnTo>
                            <a:cubicBezTo>
                              <a:pt x="244621" y="47120"/>
                              <a:pt x="204645" y="7144"/>
                              <a:pt x="155515" y="7144"/>
                            </a:cubicBezTo>
                            <a:lnTo>
                              <a:pt x="96250" y="7144"/>
                            </a:lnTo>
                            <a:cubicBezTo>
                              <a:pt x="47111" y="7144"/>
                              <a:pt x="7144" y="47120"/>
                              <a:pt x="7144" y="96250"/>
                            </a:cubicBezTo>
                            <a:lnTo>
                              <a:pt x="26089" y="96250"/>
                            </a:lnTo>
                            <a:lnTo>
                              <a:pt x="26089" y="962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2" name="Freeform: Shape 41">
                        <a:extLst>
                          <a:ext uri="{FF2B5EF4-FFF2-40B4-BE49-F238E27FC236}">
                            <a16:creationId xmlns:a16="http://schemas.microsoft.com/office/drawing/2014/main" id="{A691757B-6539-489E-B0BE-D5BDF298FFC1}"/>
                          </a:ext>
                        </a:extLst>
                      </p:cNvPr>
                      <p:cNvSpPr/>
                      <p:nvPr/>
                    </p:nvSpPr>
                    <p:spPr>
                      <a:xfrm>
                        <a:off x="6064017" y="2528658"/>
                        <a:ext cx="60973" cy="60973"/>
                      </a:xfrm>
                      <a:custGeom>
                        <a:avLst/>
                        <a:gdLst>
                          <a:gd name="connsiteX0" fmla="*/ 83601 w 161925"/>
                          <a:gd name="connsiteY0" fmla="*/ 160030 h 161925"/>
                          <a:gd name="connsiteX1" fmla="*/ 156705 w 161925"/>
                          <a:gd name="connsiteY1" fmla="*/ 105937 h 161925"/>
                          <a:gd name="connsiteX2" fmla="*/ 160039 w 161925"/>
                          <a:gd name="connsiteY2" fmla="*/ 83591 h 161925"/>
                          <a:gd name="connsiteX3" fmla="*/ 104985 w 161925"/>
                          <a:gd name="connsiteY3" fmla="*/ 10239 h 161925"/>
                          <a:gd name="connsiteX4" fmla="*/ 83591 w 161925"/>
                          <a:gd name="connsiteY4" fmla="*/ 7144 h 161925"/>
                          <a:gd name="connsiteX5" fmla="*/ 62198 w 161925"/>
                          <a:gd name="connsiteY5" fmla="*/ 10239 h 161925"/>
                          <a:gd name="connsiteX6" fmla="*/ 7144 w 161925"/>
                          <a:gd name="connsiteY6" fmla="*/ 83591 h 161925"/>
                          <a:gd name="connsiteX7" fmla="*/ 10477 w 161925"/>
                          <a:gd name="connsiteY7" fmla="*/ 105937 h 161925"/>
                          <a:gd name="connsiteX8" fmla="*/ 83601 w 161925"/>
                          <a:gd name="connsiteY8" fmla="*/ 16003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61925">
                            <a:moveTo>
                              <a:pt x="83601" y="160030"/>
                            </a:moveTo>
                            <a:cubicBezTo>
                              <a:pt x="118043" y="160030"/>
                              <a:pt x="147142" y="137246"/>
                              <a:pt x="156705" y="105937"/>
                            </a:cubicBezTo>
                            <a:cubicBezTo>
                              <a:pt x="158867" y="98870"/>
                              <a:pt x="160039" y="91373"/>
                              <a:pt x="160039" y="83591"/>
                            </a:cubicBezTo>
                            <a:cubicBezTo>
                              <a:pt x="160039" y="48806"/>
                              <a:pt x="136789" y="19498"/>
                              <a:pt x="104985" y="10239"/>
                            </a:cubicBezTo>
                            <a:cubicBezTo>
                              <a:pt x="98193" y="8258"/>
                              <a:pt x="91030" y="7144"/>
                              <a:pt x="83591" y="7144"/>
                            </a:cubicBezTo>
                            <a:cubicBezTo>
                              <a:pt x="76162" y="7144"/>
                              <a:pt x="68999" y="8258"/>
                              <a:pt x="62198" y="10239"/>
                            </a:cubicBezTo>
                            <a:cubicBezTo>
                              <a:pt x="30404" y="19498"/>
                              <a:pt x="7144" y="48806"/>
                              <a:pt x="7144" y="83591"/>
                            </a:cubicBezTo>
                            <a:cubicBezTo>
                              <a:pt x="7144" y="91364"/>
                              <a:pt x="8325" y="98870"/>
                              <a:pt x="10477" y="105937"/>
                            </a:cubicBezTo>
                            <a:cubicBezTo>
                              <a:pt x="20060" y="137246"/>
                              <a:pt x="49159" y="160030"/>
                              <a:pt x="83601" y="16003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3" name="Freeform: Shape 42">
                        <a:extLst>
                          <a:ext uri="{FF2B5EF4-FFF2-40B4-BE49-F238E27FC236}">
                            <a16:creationId xmlns:a16="http://schemas.microsoft.com/office/drawing/2014/main" id="{FD3AC98A-BB20-4AA6-AC18-169DB463E704}"/>
                          </a:ext>
                        </a:extLst>
                      </p:cNvPr>
                      <p:cNvSpPr/>
                      <p:nvPr/>
                    </p:nvSpPr>
                    <p:spPr>
                      <a:xfrm>
                        <a:off x="6048096" y="2598781"/>
                        <a:ext cx="93254" cy="35867"/>
                      </a:xfrm>
                      <a:custGeom>
                        <a:avLst/>
                        <a:gdLst>
                          <a:gd name="connsiteX0" fmla="*/ 244631 w 247650"/>
                          <a:gd name="connsiteY0" fmla="*/ 96250 h 95250"/>
                          <a:gd name="connsiteX1" fmla="*/ 155524 w 247650"/>
                          <a:gd name="connsiteY1" fmla="*/ 7144 h 95250"/>
                          <a:gd name="connsiteX2" fmla="*/ 96250 w 247650"/>
                          <a:gd name="connsiteY2" fmla="*/ 7144 h 95250"/>
                          <a:gd name="connsiteX3" fmla="*/ 7144 w 247650"/>
                          <a:gd name="connsiteY3" fmla="*/ 96250 h 95250"/>
                          <a:gd name="connsiteX4" fmla="*/ 26108 w 247650"/>
                          <a:gd name="connsiteY4" fmla="*/ 96250 h 95250"/>
                          <a:gd name="connsiteX5" fmla="*/ 26108 w 247650"/>
                          <a:gd name="connsiteY5" fmla="*/ 96250 h 95250"/>
                          <a:gd name="connsiteX6" fmla="*/ 225666 w 247650"/>
                          <a:gd name="connsiteY6" fmla="*/ 96250 h 95250"/>
                          <a:gd name="connsiteX7" fmla="*/ 225666 w 247650"/>
                          <a:gd name="connsiteY7" fmla="*/ 96250 h 95250"/>
                          <a:gd name="connsiteX8" fmla="*/ 244631 w 247650"/>
                          <a:gd name="connsiteY8" fmla="*/ 96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95250">
                            <a:moveTo>
                              <a:pt x="244631" y="96250"/>
                            </a:moveTo>
                            <a:cubicBezTo>
                              <a:pt x="244631" y="47120"/>
                              <a:pt x="204654" y="7144"/>
                              <a:pt x="155524" y="7144"/>
                            </a:cubicBezTo>
                            <a:lnTo>
                              <a:pt x="96250" y="7144"/>
                            </a:lnTo>
                            <a:cubicBezTo>
                              <a:pt x="47120" y="7144"/>
                              <a:pt x="7144" y="47120"/>
                              <a:pt x="7144" y="96250"/>
                            </a:cubicBezTo>
                            <a:lnTo>
                              <a:pt x="26108" y="96250"/>
                            </a:lnTo>
                            <a:lnTo>
                              <a:pt x="26108" y="96250"/>
                            </a:lnTo>
                            <a:lnTo>
                              <a:pt x="225666" y="96250"/>
                            </a:lnTo>
                            <a:lnTo>
                              <a:pt x="225666" y="96250"/>
                            </a:lnTo>
                            <a:lnTo>
                              <a:pt x="244631" y="962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4" name="Freeform: Shape 43">
                        <a:extLst>
                          <a:ext uri="{FF2B5EF4-FFF2-40B4-BE49-F238E27FC236}">
                            <a16:creationId xmlns:a16="http://schemas.microsoft.com/office/drawing/2014/main" id="{8D9BD83D-4827-4164-9FE0-22F2FE57AA22}"/>
                          </a:ext>
                        </a:extLst>
                      </p:cNvPr>
                      <p:cNvSpPr/>
                      <p:nvPr/>
                    </p:nvSpPr>
                    <p:spPr>
                      <a:xfrm>
                        <a:off x="6177582" y="2528662"/>
                        <a:ext cx="60973" cy="60973"/>
                      </a:xfrm>
                      <a:custGeom>
                        <a:avLst/>
                        <a:gdLst>
                          <a:gd name="connsiteX0" fmla="*/ 83582 w 161925"/>
                          <a:gd name="connsiteY0" fmla="*/ 160020 h 161925"/>
                          <a:gd name="connsiteX1" fmla="*/ 160020 w 161925"/>
                          <a:gd name="connsiteY1" fmla="*/ 83582 h 161925"/>
                          <a:gd name="connsiteX2" fmla="*/ 83582 w 161925"/>
                          <a:gd name="connsiteY2" fmla="*/ 7144 h 161925"/>
                          <a:gd name="connsiteX3" fmla="*/ 43386 w 161925"/>
                          <a:gd name="connsiteY3" fmla="*/ 18659 h 161925"/>
                          <a:gd name="connsiteX4" fmla="*/ 7144 w 161925"/>
                          <a:gd name="connsiteY4" fmla="*/ 83582 h 161925"/>
                          <a:gd name="connsiteX5" fmla="*/ 10477 w 161925"/>
                          <a:gd name="connsiteY5" fmla="*/ 105928 h 161925"/>
                          <a:gd name="connsiteX6" fmla="*/ 83582 w 161925"/>
                          <a:gd name="connsiteY6" fmla="*/ 160020 h 161925"/>
                          <a:gd name="connsiteX7" fmla="*/ 83582 w 161925"/>
                          <a:gd name="connsiteY7" fmla="*/ 26108 h 161925"/>
                          <a:gd name="connsiteX8" fmla="*/ 141056 w 161925"/>
                          <a:gd name="connsiteY8" fmla="*/ 83582 h 161925"/>
                          <a:gd name="connsiteX9" fmla="*/ 83582 w 161925"/>
                          <a:gd name="connsiteY9" fmla="*/ 141056 h 161925"/>
                          <a:gd name="connsiteX10" fmla="*/ 26108 w 161925"/>
                          <a:gd name="connsiteY10" fmla="*/ 83582 h 161925"/>
                          <a:gd name="connsiteX11" fmla="*/ 83582 w 161925"/>
                          <a:gd name="connsiteY11" fmla="*/ 261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61925">
                            <a:moveTo>
                              <a:pt x="83582" y="160020"/>
                            </a:moveTo>
                            <a:cubicBezTo>
                              <a:pt x="125797" y="160020"/>
                              <a:pt x="160020" y="125797"/>
                              <a:pt x="160020" y="83582"/>
                            </a:cubicBezTo>
                            <a:cubicBezTo>
                              <a:pt x="160020" y="41367"/>
                              <a:pt x="125797" y="7144"/>
                              <a:pt x="83582" y="7144"/>
                            </a:cubicBezTo>
                            <a:cubicBezTo>
                              <a:pt x="68818" y="7144"/>
                              <a:pt x="55074" y="11401"/>
                              <a:pt x="43386" y="18659"/>
                            </a:cubicBezTo>
                            <a:cubicBezTo>
                              <a:pt x="21660" y="32137"/>
                              <a:pt x="7144" y="56140"/>
                              <a:pt x="7144" y="83582"/>
                            </a:cubicBezTo>
                            <a:cubicBezTo>
                              <a:pt x="7144" y="91354"/>
                              <a:pt x="8325" y="98860"/>
                              <a:pt x="10477" y="105928"/>
                            </a:cubicBezTo>
                            <a:cubicBezTo>
                              <a:pt x="20041" y="137236"/>
                              <a:pt x="49149" y="160020"/>
                              <a:pt x="83582" y="160020"/>
                            </a:cubicBezTo>
                            <a:close/>
                            <a:moveTo>
                              <a:pt x="83582" y="26108"/>
                            </a:moveTo>
                            <a:cubicBezTo>
                              <a:pt x="115272" y="26108"/>
                              <a:pt x="141056" y="51892"/>
                              <a:pt x="141056" y="83582"/>
                            </a:cubicBezTo>
                            <a:cubicBezTo>
                              <a:pt x="141056" y="115272"/>
                              <a:pt x="115272" y="141056"/>
                              <a:pt x="83582" y="141056"/>
                            </a:cubicBezTo>
                            <a:cubicBezTo>
                              <a:pt x="51892" y="141056"/>
                              <a:pt x="26108" y="115272"/>
                              <a:pt x="26108" y="83582"/>
                            </a:cubicBezTo>
                            <a:cubicBezTo>
                              <a:pt x="26108" y="51892"/>
                              <a:pt x="51892" y="26108"/>
                              <a:pt x="83582" y="2610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5" name="Freeform: Shape 44">
                        <a:extLst>
                          <a:ext uri="{FF2B5EF4-FFF2-40B4-BE49-F238E27FC236}">
                            <a16:creationId xmlns:a16="http://schemas.microsoft.com/office/drawing/2014/main" id="{AE3166F2-2E9F-471D-B3A1-65404B85B29E}"/>
                          </a:ext>
                        </a:extLst>
                      </p:cNvPr>
                      <p:cNvSpPr/>
                      <p:nvPr/>
                    </p:nvSpPr>
                    <p:spPr>
                      <a:xfrm>
                        <a:off x="6161657" y="2598781"/>
                        <a:ext cx="93254" cy="35867"/>
                      </a:xfrm>
                      <a:custGeom>
                        <a:avLst/>
                        <a:gdLst>
                          <a:gd name="connsiteX0" fmla="*/ 244621 w 247650"/>
                          <a:gd name="connsiteY0" fmla="*/ 96250 h 95250"/>
                          <a:gd name="connsiteX1" fmla="*/ 155515 w 247650"/>
                          <a:gd name="connsiteY1" fmla="*/ 7144 h 95250"/>
                          <a:gd name="connsiteX2" fmla="*/ 96250 w 247650"/>
                          <a:gd name="connsiteY2" fmla="*/ 7144 h 95250"/>
                          <a:gd name="connsiteX3" fmla="*/ 7144 w 247650"/>
                          <a:gd name="connsiteY3" fmla="*/ 96250 h 95250"/>
                          <a:gd name="connsiteX4" fmla="*/ 26108 w 247650"/>
                          <a:gd name="connsiteY4" fmla="*/ 96250 h 95250"/>
                          <a:gd name="connsiteX5" fmla="*/ 26108 w 247650"/>
                          <a:gd name="connsiteY5" fmla="*/ 96250 h 95250"/>
                          <a:gd name="connsiteX6" fmla="*/ 96260 w 247650"/>
                          <a:gd name="connsiteY6" fmla="*/ 26098 h 95250"/>
                          <a:gd name="connsiteX7" fmla="*/ 155524 w 247650"/>
                          <a:gd name="connsiteY7" fmla="*/ 26098 h 95250"/>
                          <a:gd name="connsiteX8" fmla="*/ 225676 w 247650"/>
                          <a:gd name="connsiteY8" fmla="*/ 96250 h 95250"/>
                          <a:gd name="connsiteX9" fmla="*/ 225676 w 247650"/>
                          <a:gd name="connsiteY9" fmla="*/ 96250 h 95250"/>
                          <a:gd name="connsiteX10" fmla="*/ 244621 w 247650"/>
                          <a:gd name="connsiteY10" fmla="*/ 96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95250">
                            <a:moveTo>
                              <a:pt x="244621" y="96250"/>
                            </a:moveTo>
                            <a:cubicBezTo>
                              <a:pt x="244621" y="47120"/>
                              <a:pt x="204645" y="7144"/>
                              <a:pt x="155515" y="7144"/>
                            </a:cubicBezTo>
                            <a:lnTo>
                              <a:pt x="96250" y="7144"/>
                            </a:lnTo>
                            <a:cubicBezTo>
                              <a:pt x="47111" y="7144"/>
                              <a:pt x="7144" y="47120"/>
                              <a:pt x="7144" y="96250"/>
                            </a:cubicBezTo>
                            <a:lnTo>
                              <a:pt x="26108" y="96250"/>
                            </a:lnTo>
                            <a:lnTo>
                              <a:pt x="26108" y="96250"/>
                            </a:lnTo>
                            <a:cubicBezTo>
                              <a:pt x="26108" y="57569"/>
                              <a:pt x="57579" y="26098"/>
                              <a:pt x="96260" y="26098"/>
                            </a:cubicBezTo>
                            <a:lnTo>
                              <a:pt x="155524" y="26098"/>
                            </a:lnTo>
                            <a:cubicBezTo>
                              <a:pt x="194196" y="26098"/>
                              <a:pt x="225676" y="57569"/>
                              <a:pt x="225676" y="96250"/>
                            </a:cubicBezTo>
                            <a:lnTo>
                              <a:pt x="225676" y="96250"/>
                            </a:lnTo>
                            <a:lnTo>
                              <a:pt x="244621" y="962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grpSp>
              </p:grpSp>
            </p:grpSp>
          </p:grpSp>
        </p:grpSp>
        <p:grpSp>
          <p:nvGrpSpPr>
            <p:cNvPr id="7" name="Group 6">
              <a:extLst>
                <a:ext uri="{FF2B5EF4-FFF2-40B4-BE49-F238E27FC236}">
                  <a16:creationId xmlns:a16="http://schemas.microsoft.com/office/drawing/2014/main" id="{A8D7EEF1-F355-4A9D-8098-F404E6F4BAFA}"/>
                </a:ext>
              </a:extLst>
            </p:cNvPr>
            <p:cNvGrpSpPr/>
            <p:nvPr/>
          </p:nvGrpSpPr>
          <p:grpSpPr>
            <a:xfrm>
              <a:off x="7818009" y="1650414"/>
              <a:ext cx="2985915" cy="4626710"/>
              <a:chOff x="7818009" y="1650414"/>
              <a:chExt cx="2985915" cy="4626710"/>
            </a:xfrm>
          </p:grpSpPr>
          <p:grpSp>
            <p:nvGrpSpPr>
              <p:cNvPr id="8" name="Group 7">
                <a:extLst>
                  <a:ext uri="{FF2B5EF4-FFF2-40B4-BE49-F238E27FC236}">
                    <a16:creationId xmlns:a16="http://schemas.microsoft.com/office/drawing/2014/main" id="{91446F6A-B011-4828-ABE3-475ACA5FD4AF}"/>
                  </a:ext>
                </a:extLst>
              </p:cNvPr>
              <p:cNvGrpSpPr/>
              <p:nvPr/>
            </p:nvGrpSpPr>
            <p:grpSpPr>
              <a:xfrm>
                <a:off x="8019579" y="3346446"/>
                <a:ext cx="151400" cy="2930678"/>
                <a:chOff x="1698243" y="3309686"/>
                <a:chExt cx="151400" cy="2930678"/>
              </a:xfrm>
            </p:grpSpPr>
            <p:sp>
              <p:nvSpPr>
                <p:cNvPr id="20" name="Freeform: Shape 19">
                  <a:extLst>
                    <a:ext uri="{FF2B5EF4-FFF2-40B4-BE49-F238E27FC236}">
                      <a16:creationId xmlns:a16="http://schemas.microsoft.com/office/drawing/2014/main" id="{E32217A9-EB71-4B97-A7BA-F1CAA6EB3FC3}"/>
                    </a:ext>
                  </a:extLst>
                </p:cNvPr>
                <p:cNvSpPr/>
                <p:nvPr/>
              </p:nvSpPr>
              <p:spPr>
                <a:xfrm>
                  <a:off x="1762456" y="3309686"/>
                  <a:ext cx="53128" cy="2930678"/>
                </a:xfrm>
                <a:custGeom>
                  <a:avLst/>
                  <a:gdLst>
                    <a:gd name="connsiteX0" fmla="*/ 0 w 88900"/>
                    <a:gd name="connsiteY0" fmla="*/ 0 h 1028700"/>
                    <a:gd name="connsiteX1" fmla="*/ 0 w 88900"/>
                    <a:gd name="connsiteY1" fmla="*/ 1028700 h 1028700"/>
                    <a:gd name="connsiteX2" fmla="*/ 88900 w 88900"/>
                    <a:gd name="connsiteY2" fmla="*/ 1028700 h 1028700"/>
                    <a:gd name="connsiteX0" fmla="*/ 0 w 0"/>
                    <a:gd name="connsiteY0" fmla="*/ 0 h 1028700"/>
                    <a:gd name="connsiteX1" fmla="*/ 0 w 0"/>
                    <a:gd name="connsiteY1" fmla="*/ 1028700 h 1028700"/>
                  </a:gdLst>
                  <a:ahLst/>
                  <a:cxnLst>
                    <a:cxn ang="0">
                      <a:pos x="connsiteX0" y="connsiteY0"/>
                    </a:cxn>
                    <a:cxn ang="0">
                      <a:pos x="connsiteX1" y="connsiteY1"/>
                    </a:cxn>
                  </a:cxnLst>
                  <a:rect l="l" t="t" r="r" b="b"/>
                  <a:pathLst>
                    <a:path h="1028700">
                      <a:moveTo>
                        <a:pt x="0" y="0"/>
                      </a:moveTo>
                      <a:lnTo>
                        <a:pt x="0" y="1028700"/>
                      </a:lnTo>
                    </a:path>
                  </a:pathLst>
                </a:custGeom>
                <a:no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29" name="Oval 28">
                  <a:extLst>
                    <a:ext uri="{FF2B5EF4-FFF2-40B4-BE49-F238E27FC236}">
                      <a16:creationId xmlns:a16="http://schemas.microsoft.com/office/drawing/2014/main" id="{627502B4-50D4-4248-A961-A3E0BBBB1D48}"/>
                    </a:ext>
                  </a:extLst>
                </p:cNvPr>
                <p:cNvSpPr/>
                <p:nvPr/>
              </p:nvSpPr>
              <p:spPr>
                <a:xfrm>
                  <a:off x="1698243" y="3854885"/>
                  <a:ext cx="127694" cy="127693"/>
                </a:xfrm>
                <a:prstGeom prst="ellipse">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25" name="Oval 24">
                  <a:extLst>
                    <a:ext uri="{FF2B5EF4-FFF2-40B4-BE49-F238E27FC236}">
                      <a16:creationId xmlns:a16="http://schemas.microsoft.com/office/drawing/2014/main" id="{D597BC2F-FBE6-4BC1-846E-FF0300B5927F}"/>
                    </a:ext>
                  </a:extLst>
                </p:cNvPr>
                <p:cNvSpPr/>
                <p:nvPr/>
              </p:nvSpPr>
              <p:spPr>
                <a:xfrm>
                  <a:off x="1721949" y="4719285"/>
                  <a:ext cx="127694" cy="127694"/>
                </a:xfrm>
                <a:prstGeom prst="ellipse">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sp>
            <p:nvSpPr>
              <p:cNvPr id="9" name="Rectangle 8">
                <a:extLst>
                  <a:ext uri="{FF2B5EF4-FFF2-40B4-BE49-F238E27FC236}">
                    <a16:creationId xmlns:a16="http://schemas.microsoft.com/office/drawing/2014/main" id="{5EA7D6E1-4A47-462A-8FEF-23CCB294F1A4}"/>
                  </a:ext>
                </a:extLst>
              </p:cNvPr>
              <p:cNvSpPr/>
              <p:nvPr/>
            </p:nvSpPr>
            <p:spPr>
              <a:xfrm>
                <a:off x="7818009" y="2473906"/>
                <a:ext cx="2985915" cy="1241811"/>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68C5DC0C-26BE-4557-ADFB-82D53DE45420}"/>
                  </a:ext>
                </a:extLst>
              </p:cNvPr>
              <p:cNvSpPr/>
              <p:nvPr/>
            </p:nvSpPr>
            <p:spPr>
              <a:xfrm>
                <a:off x="8057129" y="2815297"/>
                <a:ext cx="2507684" cy="90708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rPr>
                  <a:t>Phase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rPr>
                  <a:t>January – March 2023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rPr>
                  <a:t>Implementation</a:t>
                </a:r>
              </a:p>
            </p:txBody>
          </p:sp>
          <p:grpSp>
            <p:nvGrpSpPr>
              <p:cNvPr id="11" name="Group 10">
                <a:extLst>
                  <a:ext uri="{FF2B5EF4-FFF2-40B4-BE49-F238E27FC236}">
                    <a16:creationId xmlns:a16="http://schemas.microsoft.com/office/drawing/2014/main" id="{0783F5F5-E470-4806-9090-D96ACCD8AE3B}"/>
                  </a:ext>
                </a:extLst>
              </p:cNvPr>
              <p:cNvGrpSpPr/>
              <p:nvPr/>
            </p:nvGrpSpPr>
            <p:grpSpPr>
              <a:xfrm>
                <a:off x="8931330" y="1650414"/>
                <a:ext cx="759272" cy="1203127"/>
                <a:chOff x="8931330" y="1650414"/>
                <a:chExt cx="759272" cy="1203127"/>
              </a:xfrm>
            </p:grpSpPr>
            <p:grpSp>
              <p:nvGrpSpPr>
                <p:cNvPr id="12" name="Group 11">
                  <a:extLst>
                    <a:ext uri="{FF2B5EF4-FFF2-40B4-BE49-F238E27FC236}">
                      <a16:creationId xmlns:a16="http://schemas.microsoft.com/office/drawing/2014/main" id="{4B86EA36-B2B2-479E-9B68-2F34C4F5A268}"/>
                    </a:ext>
                  </a:extLst>
                </p:cNvPr>
                <p:cNvGrpSpPr/>
                <p:nvPr/>
              </p:nvGrpSpPr>
              <p:grpSpPr>
                <a:xfrm>
                  <a:off x="9175855" y="1650414"/>
                  <a:ext cx="270223" cy="477943"/>
                  <a:chOff x="9175854" y="1650414"/>
                  <a:chExt cx="270223" cy="477943"/>
                </a:xfrm>
              </p:grpSpPr>
              <p:sp>
                <p:nvSpPr>
                  <p:cNvPr id="18" name="Freeform: Shape 17">
                    <a:extLst>
                      <a:ext uri="{FF2B5EF4-FFF2-40B4-BE49-F238E27FC236}">
                        <a16:creationId xmlns:a16="http://schemas.microsoft.com/office/drawing/2014/main" id="{578BEB62-A99C-49EE-AA19-90B83182FD51}"/>
                      </a:ext>
                    </a:extLst>
                  </p:cNvPr>
                  <p:cNvSpPr/>
                  <p:nvPr/>
                </p:nvSpPr>
                <p:spPr>
                  <a:xfrm>
                    <a:off x="9310966" y="1691072"/>
                    <a:ext cx="0" cy="437285"/>
                  </a:xfrm>
                  <a:custGeom>
                    <a:avLst/>
                    <a:gdLst>
                      <a:gd name="connsiteX0" fmla="*/ 0 w 77932"/>
                      <a:gd name="connsiteY0" fmla="*/ 0 h 400050"/>
                      <a:gd name="connsiteX1" fmla="*/ 0 w 77932"/>
                      <a:gd name="connsiteY1" fmla="*/ 400050 h 400050"/>
                      <a:gd name="connsiteX2" fmla="*/ 77932 w 77932"/>
                      <a:gd name="connsiteY2" fmla="*/ 400050 h 400050"/>
                      <a:gd name="connsiteX0" fmla="*/ 0 w 0"/>
                      <a:gd name="connsiteY0" fmla="*/ 0 h 400050"/>
                      <a:gd name="connsiteX1" fmla="*/ 0 w 0"/>
                      <a:gd name="connsiteY1" fmla="*/ 400050 h 400050"/>
                    </a:gdLst>
                    <a:ahLst/>
                    <a:cxnLst>
                      <a:cxn ang="0">
                        <a:pos x="connsiteX0" y="connsiteY0"/>
                      </a:cxn>
                      <a:cxn ang="0">
                        <a:pos x="connsiteX1" y="connsiteY1"/>
                      </a:cxn>
                    </a:cxnLst>
                    <a:rect l="l" t="t" r="r" b="b"/>
                    <a:pathLst>
                      <a:path h="400050">
                        <a:moveTo>
                          <a:pt x="0" y="0"/>
                        </a:moveTo>
                        <a:lnTo>
                          <a:pt x="0" y="400050"/>
                        </a:lnTo>
                      </a:path>
                    </a:pathLst>
                  </a:custGeom>
                  <a:noFill/>
                  <a:ln w="63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19" name="Oval 18">
                    <a:extLst>
                      <a:ext uri="{FF2B5EF4-FFF2-40B4-BE49-F238E27FC236}">
                        <a16:creationId xmlns:a16="http://schemas.microsoft.com/office/drawing/2014/main" id="{2618C03E-24DA-4982-8E73-A3D334A80673}"/>
                      </a:ext>
                    </a:extLst>
                  </p:cNvPr>
                  <p:cNvSpPr/>
                  <p:nvPr/>
                </p:nvSpPr>
                <p:spPr>
                  <a:xfrm>
                    <a:off x="9175854" y="1650414"/>
                    <a:ext cx="270223" cy="270223"/>
                  </a:xfrm>
                  <a:prstGeom prst="ellipse">
                    <a:avLst/>
                  </a:prstGeom>
                  <a:solidFill>
                    <a:schemeClr val="accent6"/>
                  </a:solidFill>
                  <a:ln w="158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grpSp>
              <p:nvGrpSpPr>
                <p:cNvPr id="13" name="Group 12">
                  <a:extLst>
                    <a:ext uri="{FF2B5EF4-FFF2-40B4-BE49-F238E27FC236}">
                      <a16:creationId xmlns:a16="http://schemas.microsoft.com/office/drawing/2014/main" id="{99250637-8348-4F49-B700-EFC27CEBC573}"/>
                    </a:ext>
                  </a:extLst>
                </p:cNvPr>
                <p:cNvGrpSpPr/>
                <p:nvPr/>
              </p:nvGrpSpPr>
              <p:grpSpPr>
                <a:xfrm>
                  <a:off x="8931330" y="2094271"/>
                  <a:ext cx="759272" cy="759270"/>
                  <a:chOff x="8931330" y="2094271"/>
                  <a:chExt cx="759272" cy="759270"/>
                </a:xfrm>
              </p:grpSpPr>
              <p:sp>
                <p:nvSpPr>
                  <p:cNvPr id="14" name="Oval 13">
                    <a:extLst>
                      <a:ext uri="{FF2B5EF4-FFF2-40B4-BE49-F238E27FC236}">
                        <a16:creationId xmlns:a16="http://schemas.microsoft.com/office/drawing/2014/main" id="{E3E6C588-E865-4E73-B82B-D785B2CCE4D5}"/>
                      </a:ext>
                    </a:extLst>
                  </p:cNvPr>
                  <p:cNvSpPr/>
                  <p:nvPr/>
                </p:nvSpPr>
                <p:spPr>
                  <a:xfrm>
                    <a:off x="8931330" y="2094271"/>
                    <a:ext cx="759272" cy="759270"/>
                  </a:xfrm>
                  <a:prstGeom prst="ellipse">
                    <a:avLst/>
                  </a:prstGeom>
                  <a:solidFill>
                    <a:sysClr val="window" lastClr="FFFFFF"/>
                  </a:solidFill>
                  <a:ln w="28575"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C12E11FA-BC7B-434A-A60C-C91D2FE86796}"/>
                      </a:ext>
                    </a:extLst>
                  </p:cNvPr>
                  <p:cNvGrpSpPr/>
                  <p:nvPr/>
                </p:nvGrpSpPr>
                <p:grpSpPr>
                  <a:xfrm>
                    <a:off x="9180478" y="2234129"/>
                    <a:ext cx="306926" cy="479504"/>
                    <a:chOff x="591094" y="5470522"/>
                    <a:chExt cx="298133" cy="465773"/>
                  </a:xfrm>
                  <a:solidFill>
                    <a:sysClr val="windowText" lastClr="000000">
                      <a:lumMod val="65000"/>
                      <a:lumOff val="35000"/>
                    </a:sysClr>
                  </a:solidFill>
                </p:grpSpPr>
                <p:sp>
                  <p:nvSpPr>
                    <p:cNvPr id="16" name="Freeform: Shape 15">
                      <a:extLst>
                        <a:ext uri="{FF2B5EF4-FFF2-40B4-BE49-F238E27FC236}">
                          <a16:creationId xmlns:a16="http://schemas.microsoft.com/office/drawing/2014/main" id="{040B88C5-EB57-4B50-832A-F7E282E42D86}"/>
                        </a:ext>
                      </a:extLst>
                    </p:cNvPr>
                    <p:cNvSpPr/>
                    <p:nvPr/>
                  </p:nvSpPr>
                  <p:spPr>
                    <a:xfrm>
                      <a:off x="591094" y="5841045"/>
                      <a:ext cx="142875" cy="95250"/>
                    </a:xfrm>
                    <a:custGeom>
                      <a:avLst/>
                      <a:gdLst>
                        <a:gd name="connsiteX0" fmla="*/ 142399 w 142875"/>
                        <a:gd name="connsiteY0" fmla="*/ 48101 h 95250"/>
                        <a:gd name="connsiteX1" fmla="*/ 74771 w 142875"/>
                        <a:gd name="connsiteY1" fmla="*/ 93821 h 95250"/>
                        <a:gd name="connsiteX2" fmla="*/ 7144 w 142875"/>
                        <a:gd name="connsiteY2" fmla="*/ 48101 h 95250"/>
                        <a:gd name="connsiteX3" fmla="*/ 43339 w 142875"/>
                        <a:gd name="connsiteY3" fmla="*/ 7144 h 95250"/>
                        <a:gd name="connsiteX4" fmla="*/ 43339 w 142875"/>
                        <a:gd name="connsiteY4" fmla="*/ 29051 h 95250"/>
                        <a:gd name="connsiteX5" fmla="*/ 33814 w 142875"/>
                        <a:gd name="connsiteY5" fmla="*/ 47149 h 95250"/>
                        <a:gd name="connsiteX6" fmla="*/ 75724 w 142875"/>
                        <a:gd name="connsiteY6" fmla="*/ 75724 h 95250"/>
                        <a:gd name="connsiteX7" fmla="*/ 117634 w 142875"/>
                        <a:gd name="connsiteY7" fmla="*/ 47149 h 95250"/>
                        <a:gd name="connsiteX8" fmla="*/ 108109 w 142875"/>
                        <a:gd name="connsiteY8" fmla="*/ 29051 h 95250"/>
                        <a:gd name="connsiteX9" fmla="*/ 108109 w 142875"/>
                        <a:gd name="connsiteY9" fmla="*/ 7144 h 95250"/>
                        <a:gd name="connsiteX10" fmla="*/ 142399 w 142875"/>
                        <a:gd name="connsiteY10" fmla="*/ 4810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95250">
                          <a:moveTo>
                            <a:pt x="142399" y="48101"/>
                          </a:moveTo>
                          <a:cubicBezTo>
                            <a:pt x="142399" y="73819"/>
                            <a:pt x="111919" y="93821"/>
                            <a:pt x="74771" y="93821"/>
                          </a:cubicBezTo>
                          <a:cubicBezTo>
                            <a:pt x="37624" y="93821"/>
                            <a:pt x="7144" y="72866"/>
                            <a:pt x="7144" y="48101"/>
                          </a:cubicBezTo>
                          <a:cubicBezTo>
                            <a:pt x="7144" y="30956"/>
                            <a:pt x="21431" y="15716"/>
                            <a:pt x="43339" y="7144"/>
                          </a:cubicBezTo>
                          <a:lnTo>
                            <a:pt x="43339" y="29051"/>
                          </a:lnTo>
                          <a:cubicBezTo>
                            <a:pt x="36671" y="33814"/>
                            <a:pt x="33814" y="40481"/>
                            <a:pt x="33814" y="47149"/>
                          </a:cubicBezTo>
                          <a:cubicBezTo>
                            <a:pt x="33814" y="63341"/>
                            <a:pt x="52864" y="75724"/>
                            <a:pt x="75724" y="75724"/>
                          </a:cubicBezTo>
                          <a:cubicBezTo>
                            <a:pt x="98584" y="75724"/>
                            <a:pt x="117634" y="63341"/>
                            <a:pt x="117634" y="47149"/>
                          </a:cubicBezTo>
                          <a:cubicBezTo>
                            <a:pt x="117634" y="40481"/>
                            <a:pt x="113824" y="33814"/>
                            <a:pt x="108109" y="29051"/>
                          </a:cubicBezTo>
                          <a:lnTo>
                            <a:pt x="108109" y="7144"/>
                          </a:lnTo>
                          <a:cubicBezTo>
                            <a:pt x="128111" y="14764"/>
                            <a:pt x="142399" y="30004"/>
                            <a:pt x="142399" y="4810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C4A163B4-06FF-4176-927B-5441C1668BE8}"/>
                        </a:ext>
                      </a:extLst>
                    </p:cNvPr>
                    <p:cNvSpPr/>
                    <p:nvPr/>
                  </p:nvSpPr>
                  <p:spPr>
                    <a:xfrm>
                      <a:off x="632052" y="5470522"/>
                      <a:ext cx="257175" cy="428625"/>
                    </a:xfrm>
                    <a:custGeom>
                      <a:avLst/>
                      <a:gdLst>
                        <a:gd name="connsiteX0" fmla="*/ 192881 w 257175"/>
                        <a:gd name="connsiteY0" fmla="*/ 115729 h 428625"/>
                        <a:gd name="connsiteX1" fmla="*/ 252889 w 257175"/>
                        <a:gd name="connsiteY1" fmla="*/ 210026 h 428625"/>
                        <a:gd name="connsiteX2" fmla="*/ 44291 w 257175"/>
                        <a:gd name="connsiteY2" fmla="*/ 228124 h 428625"/>
                        <a:gd name="connsiteX3" fmla="*/ 44291 w 257175"/>
                        <a:gd name="connsiteY3" fmla="*/ 413861 h 428625"/>
                        <a:gd name="connsiteX4" fmla="*/ 32861 w 257175"/>
                        <a:gd name="connsiteY4" fmla="*/ 425291 h 428625"/>
                        <a:gd name="connsiteX5" fmla="*/ 21431 w 257175"/>
                        <a:gd name="connsiteY5" fmla="*/ 413861 h 428625"/>
                        <a:gd name="connsiteX6" fmla="*/ 21431 w 257175"/>
                        <a:gd name="connsiteY6" fmla="*/ 55721 h 428625"/>
                        <a:gd name="connsiteX7" fmla="*/ 7144 w 257175"/>
                        <a:gd name="connsiteY7" fmla="*/ 32861 h 428625"/>
                        <a:gd name="connsiteX8" fmla="*/ 32861 w 257175"/>
                        <a:gd name="connsiteY8" fmla="*/ 7144 h 428625"/>
                        <a:gd name="connsiteX9" fmla="*/ 58579 w 257175"/>
                        <a:gd name="connsiteY9" fmla="*/ 32861 h 428625"/>
                        <a:gd name="connsiteX10" fmla="*/ 44291 w 257175"/>
                        <a:gd name="connsiteY10" fmla="*/ 55721 h 428625"/>
                        <a:gd name="connsiteX11" fmla="*/ 44291 w 257175"/>
                        <a:gd name="connsiteY11" fmla="*/ 81439 h 428625"/>
                        <a:gd name="connsiteX12" fmla="*/ 252889 w 257175"/>
                        <a:gd name="connsiteY12" fmla="*/ 63341 h 428625"/>
                        <a:gd name="connsiteX13" fmla="*/ 192881 w 257175"/>
                        <a:gd name="connsiteY13" fmla="*/ 115729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175" h="428625">
                          <a:moveTo>
                            <a:pt x="192881" y="115729"/>
                          </a:moveTo>
                          <a:cubicBezTo>
                            <a:pt x="212884" y="136684"/>
                            <a:pt x="232886" y="165259"/>
                            <a:pt x="252889" y="210026"/>
                          </a:cubicBezTo>
                          <a:cubicBezTo>
                            <a:pt x="183356" y="136684"/>
                            <a:pt x="113824" y="260509"/>
                            <a:pt x="44291" y="228124"/>
                          </a:cubicBezTo>
                          <a:lnTo>
                            <a:pt x="44291" y="413861"/>
                          </a:lnTo>
                          <a:cubicBezTo>
                            <a:pt x="44291" y="420529"/>
                            <a:pt x="38576" y="425291"/>
                            <a:pt x="32861" y="425291"/>
                          </a:cubicBezTo>
                          <a:cubicBezTo>
                            <a:pt x="26194" y="425291"/>
                            <a:pt x="21431" y="419576"/>
                            <a:pt x="21431" y="413861"/>
                          </a:cubicBezTo>
                          <a:lnTo>
                            <a:pt x="21431" y="55721"/>
                          </a:lnTo>
                          <a:cubicBezTo>
                            <a:pt x="12859" y="51911"/>
                            <a:pt x="7144" y="42386"/>
                            <a:pt x="7144" y="32861"/>
                          </a:cubicBezTo>
                          <a:cubicBezTo>
                            <a:pt x="7144" y="19526"/>
                            <a:pt x="18574" y="7144"/>
                            <a:pt x="32861" y="7144"/>
                          </a:cubicBezTo>
                          <a:cubicBezTo>
                            <a:pt x="47149" y="7144"/>
                            <a:pt x="58579" y="19526"/>
                            <a:pt x="58579" y="32861"/>
                          </a:cubicBezTo>
                          <a:cubicBezTo>
                            <a:pt x="58579" y="42386"/>
                            <a:pt x="52864" y="50959"/>
                            <a:pt x="44291" y="55721"/>
                          </a:cubicBezTo>
                          <a:lnTo>
                            <a:pt x="44291" y="81439"/>
                          </a:lnTo>
                          <a:cubicBezTo>
                            <a:pt x="113824" y="114776"/>
                            <a:pt x="183356" y="-10001"/>
                            <a:pt x="252889" y="63341"/>
                          </a:cubicBezTo>
                          <a:cubicBezTo>
                            <a:pt x="232886" y="68104"/>
                            <a:pt x="212884" y="88106"/>
                            <a:pt x="192881" y="11572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grpSp>
            </p:grpSp>
          </p:grpSp>
        </p:grpSp>
      </p:grpSp>
      <p:sp>
        <p:nvSpPr>
          <p:cNvPr id="101" name="Rectangle 100">
            <a:extLst>
              <a:ext uri="{FF2B5EF4-FFF2-40B4-BE49-F238E27FC236}">
                <a16:creationId xmlns:a16="http://schemas.microsoft.com/office/drawing/2014/main" id="{288BB492-B0CD-4853-A1E1-EEDA7CA14405}"/>
              </a:ext>
            </a:extLst>
          </p:cNvPr>
          <p:cNvSpPr/>
          <p:nvPr/>
        </p:nvSpPr>
        <p:spPr>
          <a:xfrm>
            <a:off x="3639775" y="3348247"/>
            <a:ext cx="2203609" cy="11695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prstClr val="black"/>
                </a:solidFill>
                <a:cs typeface="Arial" panose="020B0604020202020204" pitchFamily="34" charset="0"/>
              </a:rPr>
              <a:t>Marketing begins and Official launch of the Digital Impact Fund commences April 4</a:t>
            </a:r>
            <a:r>
              <a:rPr lang="en-US" sz="1400" kern="0" baseline="30000">
                <a:solidFill>
                  <a:prstClr val="black"/>
                </a:solidFill>
                <a:cs typeface="Arial" panose="020B0604020202020204" pitchFamily="34" charset="0"/>
              </a:rPr>
              <a:t>th</a:t>
            </a:r>
            <a:r>
              <a:rPr lang="en-US" sz="1400" kern="0">
                <a:solidFill>
                  <a:prstClr val="black"/>
                </a:solidFill>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102" name="Rectangle 101">
            <a:extLst>
              <a:ext uri="{FF2B5EF4-FFF2-40B4-BE49-F238E27FC236}">
                <a16:creationId xmlns:a16="http://schemas.microsoft.com/office/drawing/2014/main" id="{5C6AA29B-F713-4DAB-9F83-6A233B547B6A}"/>
              </a:ext>
            </a:extLst>
          </p:cNvPr>
          <p:cNvSpPr/>
          <p:nvPr/>
        </p:nvSpPr>
        <p:spPr>
          <a:xfrm>
            <a:off x="3646675" y="4359449"/>
            <a:ext cx="2203609"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cs typeface="Arial" panose="020B0604020202020204" pitchFamily="34" charset="0"/>
              </a:rPr>
              <a:t>Online Application portal opens April 15</a:t>
            </a:r>
            <a:r>
              <a:rPr kumimoji="0" lang="en-US" sz="1400" b="0" i="0" u="none" strike="noStrike" kern="0" cap="none" spc="0" normalizeH="0" baseline="30000" noProof="0">
                <a:ln>
                  <a:noFill/>
                </a:ln>
                <a:solidFill>
                  <a:prstClr val="black"/>
                </a:solidFill>
                <a:effectLst/>
                <a:uLnTx/>
                <a:uFillTx/>
                <a:cs typeface="Arial" panose="020B0604020202020204" pitchFamily="34" charset="0"/>
              </a:rPr>
              <a:t>th</a:t>
            </a:r>
            <a:r>
              <a:rPr kumimoji="0" lang="en-US" sz="1400" b="0" i="0" u="none" strike="noStrike" kern="0" cap="none" spc="0" normalizeH="0" baseline="0" noProof="0">
                <a:ln>
                  <a:noFill/>
                </a:ln>
                <a:solidFill>
                  <a:prstClr val="black"/>
                </a:solidFill>
                <a:effectLst/>
                <a:uLnTx/>
                <a:uFillTx/>
                <a:cs typeface="Arial" panose="020B0604020202020204" pitchFamily="34" charset="0"/>
              </a:rPr>
              <a:t> and closes May 9</a:t>
            </a:r>
            <a:r>
              <a:rPr kumimoji="0" lang="en-US" sz="1400" b="0" i="0" u="none" strike="noStrike" kern="0" cap="none" spc="0" normalizeH="0" baseline="30000" noProof="0">
                <a:ln>
                  <a:noFill/>
                </a:ln>
                <a:solidFill>
                  <a:prstClr val="black"/>
                </a:solidFill>
                <a:effectLst/>
                <a:uLnTx/>
                <a:uFillTx/>
                <a:cs typeface="Arial" panose="020B0604020202020204" pitchFamily="34" charset="0"/>
              </a:rPr>
              <a:t>th</a:t>
            </a:r>
            <a:r>
              <a:rPr kumimoji="0" lang="en-US" sz="1400" b="0" i="0" u="none" strike="noStrike" kern="0" cap="none" spc="0" normalizeH="0" baseline="0" noProof="0">
                <a:ln>
                  <a:noFill/>
                </a:ln>
                <a:solidFill>
                  <a:prstClr val="black"/>
                </a:solidFill>
                <a:effectLst/>
                <a:uLnTx/>
                <a:uFillTx/>
                <a:cs typeface="Arial" panose="020B0604020202020204" pitchFamily="34" charset="0"/>
              </a:rPr>
              <a:t> </a:t>
            </a:r>
            <a:endParaRPr lang="en-US" sz="1400" kern="0">
              <a:solidFill>
                <a:prstClr val="black"/>
              </a:solidFill>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103" name="Rectangle 102">
            <a:extLst>
              <a:ext uri="{FF2B5EF4-FFF2-40B4-BE49-F238E27FC236}">
                <a16:creationId xmlns:a16="http://schemas.microsoft.com/office/drawing/2014/main" id="{6A26E4F9-07A8-4D75-9A04-1A478F60CC88}"/>
              </a:ext>
            </a:extLst>
          </p:cNvPr>
          <p:cNvSpPr/>
          <p:nvPr/>
        </p:nvSpPr>
        <p:spPr>
          <a:xfrm>
            <a:off x="6399827" y="4895688"/>
            <a:ext cx="2111668"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cs typeface="Arial" panose="020B0604020202020204" pitchFamily="34" charset="0"/>
              </a:rPr>
              <a:t>Technical assistance providers are matched to the needs of awardees</a:t>
            </a:r>
          </a:p>
        </p:txBody>
      </p:sp>
      <p:sp>
        <p:nvSpPr>
          <p:cNvPr id="104" name="Rectangle 103">
            <a:extLst>
              <a:ext uri="{FF2B5EF4-FFF2-40B4-BE49-F238E27FC236}">
                <a16:creationId xmlns:a16="http://schemas.microsoft.com/office/drawing/2014/main" id="{1FE47737-A009-4833-BE18-AA4D7659A613}"/>
              </a:ext>
            </a:extLst>
          </p:cNvPr>
          <p:cNvSpPr/>
          <p:nvPr/>
        </p:nvSpPr>
        <p:spPr>
          <a:xfrm>
            <a:off x="9272826" y="3235991"/>
            <a:ext cx="1870585"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cs typeface="Arial" panose="020B0604020202020204" pitchFamily="34" charset="0"/>
              </a:rPr>
              <a:t>Implementation continues through March 2023</a:t>
            </a:r>
          </a:p>
        </p:txBody>
      </p:sp>
      <p:sp>
        <p:nvSpPr>
          <p:cNvPr id="105" name="Rectangle 104">
            <a:extLst>
              <a:ext uri="{FF2B5EF4-FFF2-40B4-BE49-F238E27FC236}">
                <a16:creationId xmlns:a16="http://schemas.microsoft.com/office/drawing/2014/main" id="{EBB1EF12-BFB7-41F7-A5D1-D868FFF4F4A0}"/>
              </a:ext>
            </a:extLst>
          </p:cNvPr>
          <p:cNvSpPr/>
          <p:nvPr/>
        </p:nvSpPr>
        <p:spPr>
          <a:xfrm>
            <a:off x="9249405" y="4063151"/>
            <a:ext cx="1870585" cy="11695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prstClr val="black"/>
                </a:solidFill>
                <a:cs typeface="Arial" panose="020B0604020202020204" pitchFamily="34" charset="0"/>
              </a:rPr>
              <a:t>March 2023, beneficiaries are evaluated based on the number of MSMEs they reach </a:t>
            </a: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96" name="Rectangle 95">
            <a:extLst>
              <a:ext uri="{FF2B5EF4-FFF2-40B4-BE49-F238E27FC236}">
                <a16:creationId xmlns:a16="http://schemas.microsoft.com/office/drawing/2014/main" id="{66F646CD-5D05-4381-98CB-73DDA9B65C98}"/>
              </a:ext>
            </a:extLst>
          </p:cNvPr>
          <p:cNvSpPr/>
          <p:nvPr/>
        </p:nvSpPr>
        <p:spPr>
          <a:xfrm>
            <a:off x="3654531" y="5060398"/>
            <a:ext cx="220360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cs typeface="Arial" panose="020B0604020202020204" pitchFamily="34" charset="0"/>
              </a:rPr>
              <a:t>The week of May 9</a:t>
            </a:r>
            <a:r>
              <a:rPr kumimoji="0" lang="en-US" sz="1400" b="0" i="0" u="none" strike="noStrike" kern="0" cap="none" spc="0" normalizeH="0" baseline="30000" noProof="0">
                <a:ln>
                  <a:noFill/>
                </a:ln>
                <a:solidFill>
                  <a:prstClr val="black"/>
                </a:solidFill>
                <a:effectLst/>
                <a:uLnTx/>
                <a:uFillTx/>
                <a:cs typeface="Arial" panose="020B0604020202020204" pitchFamily="34" charset="0"/>
              </a:rPr>
              <a:t>th</a:t>
            </a:r>
            <a:r>
              <a:rPr kumimoji="0" lang="en-US" sz="1400" b="0" i="0" u="none" strike="noStrike" kern="0" cap="none" spc="0" normalizeH="0" baseline="0" noProof="0">
                <a:ln>
                  <a:noFill/>
                </a:ln>
                <a:solidFill>
                  <a:prstClr val="black"/>
                </a:solidFill>
                <a:effectLst/>
                <a:uLnTx/>
                <a:uFillTx/>
                <a:cs typeface="Arial" panose="020B0604020202020204" pitchFamily="34" charset="0"/>
              </a:rPr>
              <a:t>, semi-finalists notified</a:t>
            </a:r>
          </a:p>
        </p:txBody>
      </p:sp>
      <p:sp>
        <p:nvSpPr>
          <p:cNvPr id="100" name="Rectangle 99">
            <a:extLst>
              <a:ext uri="{FF2B5EF4-FFF2-40B4-BE49-F238E27FC236}">
                <a16:creationId xmlns:a16="http://schemas.microsoft.com/office/drawing/2014/main" id="{A613AECB-04D8-480E-99A0-FE0CC1F87E69}"/>
              </a:ext>
            </a:extLst>
          </p:cNvPr>
          <p:cNvSpPr/>
          <p:nvPr/>
        </p:nvSpPr>
        <p:spPr>
          <a:xfrm>
            <a:off x="6424379" y="5706779"/>
            <a:ext cx="2087116"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cs typeface="Arial" panose="020B0604020202020204" pitchFamily="34" charset="0"/>
              </a:rPr>
              <a:t>Grant agreements finalized and Implementation begins no later than July 15</a:t>
            </a:r>
            <a:r>
              <a:rPr kumimoji="0" lang="en-US" sz="1400" b="0" i="0" u="none" strike="noStrike" kern="0" cap="none" spc="0" normalizeH="0" baseline="30000" noProof="0">
                <a:ln>
                  <a:noFill/>
                </a:ln>
                <a:solidFill>
                  <a:prstClr val="black"/>
                </a:solidFill>
                <a:effectLst/>
                <a:uLnTx/>
                <a:uFillTx/>
                <a:cs typeface="Arial" panose="020B0604020202020204" pitchFamily="34" charset="0"/>
              </a:rPr>
              <a:t>th</a:t>
            </a: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107" name="Oval 106">
            <a:extLst>
              <a:ext uri="{FF2B5EF4-FFF2-40B4-BE49-F238E27FC236}">
                <a16:creationId xmlns:a16="http://schemas.microsoft.com/office/drawing/2014/main" id="{0B76527D-4632-4678-9DF9-311FF8ACCA23}"/>
              </a:ext>
            </a:extLst>
          </p:cNvPr>
          <p:cNvSpPr/>
          <p:nvPr/>
        </p:nvSpPr>
        <p:spPr>
          <a:xfrm>
            <a:off x="6205095" y="4997574"/>
            <a:ext cx="109886" cy="125648"/>
          </a:xfrm>
          <a:prstGeom prst="ellipse">
            <a:avLst/>
          </a:prstGeom>
          <a:solidFill>
            <a:srgbClr val="00C3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108" name="Oval 107">
            <a:extLst>
              <a:ext uri="{FF2B5EF4-FFF2-40B4-BE49-F238E27FC236}">
                <a16:creationId xmlns:a16="http://schemas.microsoft.com/office/drawing/2014/main" id="{F5740669-A762-4DBC-893F-C08E152D9D7C}"/>
              </a:ext>
            </a:extLst>
          </p:cNvPr>
          <p:cNvSpPr/>
          <p:nvPr/>
        </p:nvSpPr>
        <p:spPr>
          <a:xfrm>
            <a:off x="3461858" y="5139372"/>
            <a:ext cx="109886" cy="125648"/>
          </a:xfrm>
          <a:prstGeom prst="ellipse">
            <a:avLst/>
          </a:prstGeom>
          <a:solidFill>
            <a:srgbClr val="FDAA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90" name="Oval 89">
            <a:extLst>
              <a:ext uri="{FF2B5EF4-FFF2-40B4-BE49-F238E27FC236}">
                <a16:creationId xmlns:a16="http://schemas.microsoft.com/office/drawing/2014/main" id="{6E2BA1F2-89E7-4342-949B-33D20B9D5C83}"/>
              </a:ext>
            </a:extLst>
          </p:cNvPr>
          <p:cNvSpPr/>
          <p:nvPr/>
        </p:nvSpPr>
        <p:spPr>
          <a:xfrm>
            <a:off x="8985375" y="5384855"/>
            <a:ext cx="109886" cy="125650"/>
          </a:xfrm>
          <a:prstGeom prst="ellipse">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92" name="Rectangle 91">
            <a:extLst>
              <a:ext uri="{FF2B5EF4-FFF2-40B4-BE49-F238E27FC236}">
                <a16:creationId xmlns:a16="http://schemas.microsoft.com/office/drawing/2014/main" id="{0EE1F30E-7F8B-49BD-8F8A-164B9B2D7B88}"/>
              </a:ext>
            </a:extLst>
          </p:cNvPr>
          <p:cNvSpPr/>
          <p:nvPr/>
        </p:nvSpPr>
        <p:spPr>
          <a:xfrm>
            <a:off x="9249404" y="5308972"/>
            <a:ext cx="1870585" cy="11695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prstClr val="black"/>
                </a:solidFill>
                <a:cs typeface="Arial" panose="020B0604020202020204" pitchFamily="34" charset="0"/>
              </a:rPr>
              <a:t>November 2023, beneficiaries are evaluated based on the number of MSMEs they reach </a:t>
            </a: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93" name="Rectangle 92">
            <a:extLst>
              <a:ext uri="{FF2B5EF4-FFF2-40B4-BE49-F238E27FC236}">
                <a16:creationId xmlns:a16="http://schemas.microsoft.com/office/drawing/2014/main" id="{D9B12166-1C15-4C41-BDAD-5B43F3F4260C}"/>
              </a:ext>
            </a:extLst>
          </p:cNvPr>
          <p:cNvSpPr/>
          <p:nvPr/>
        </p:nvSpPr>
        <p:spPr>
          <a:xfrm>
            <a:off x="3663355" y="5706779"/>
            <a:ext cx="2203609"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panose="020B0604020202020204" pitchFamily="34" charset="0"/>
              </a:rPr>
              <a:t>May 18</a:t>
            </a:r>
            <a:r>
              <a:rPr kumimoji="0" lang="en-US" sz="1400" b="0" i="0" u="none" strike="noStrike" kern="0" cap="none" spc="0" normalizeH="0" baseline="30000" noProof="0" dirty="0">
                <a:ln>
                  <a:noFill/>
                </a:ln>
                <a:solidFill>
                  <a:prstClr val="black"/>
                </a:solidFill>
                <a:effectLst/>
                <a:uLnTx/>
                <a:uFillTx/>
                <a:cs typeface="Arial" panose="020B0604020202020204" pitchFamily="34" charset="0"/>
              </a:rPr>
              <a:t>th</a:t>
            </a:r>
            <a:r>
              <a:rPr kumimoji="0" lang="en-US" sz="1400" b="0" i="0" u="none" strike="noStrike" kern="0" cap="none" spc="0" normalizeH="0" baseline="0" noProof="0" dirty="0">
                <a:ln>
                  <a:noFill/>
                </a:ln>
                <a:solidFill>
                  <a:prstClr val="black"/>
                </a:solidFill>
                <a:effectLst/>
                <a:uLnTx/>
                <a:uFillTx/>
                <a:cs typeface="Arial" panose="020B0604020202020204" pitchFamily="34" charset="0"/>
              </a:rPr>
              <a:t> – 27</a:t>
            </a:r>
            <a:r>
              <a:rPr kumimoji="0" lang="en-US" sz="1400" b="0" i="0" u="none" strike="noStrike" kern="0" cap="none" spc="0" normalizeH="0" baseline="30000" noProof="0" dirty="0">
                <a:ln>
                  <a:noFill/>
                </a:ln>
                <a:solidFill>
                  <a:prstClr val="black"/>
                </a:solidFill>
                <a:effectLst/>
                <a:uLnTx/>
                <a:uFillTx/>
                <a:cs typeface="Arial" panose="020B0604020202020204" pitchFamily="34" charset="0"/>
              </a:rPr>
              <a:t>th</a:t>
            </a:r>
            <a:r>
              <a:rPr kumimoji="0" lang="en-US" sz="1400" b="0" i="0" u="none" strike="noStrike" kern="0" cap="none" spc="0" normalizeH="0" baseline="0" noProof="0" dirty="0">
                <a:ln>
                  <a:noFill/>
                </a:ln>
                <a:solidFill>
                  <a:prstClr val="black"/>
                </a:solidFill>
                <a:effectLst/>
                <a:uLnTx/>
                <a:uFillTx/>
                <a:cs typeface="Arial" panose="020B0604020202020204" pitchFamily="34" charset="0"/>
              </a:rPr>
              <a:t> semi-finalists receive pitch preparation coaching</a:t>
            </a:r>
          </a:p>
        </p:txBody>
      </p:sp>
      <p:sp>
        <p:nvSpPr>
          <p:cNvPr id="265" name="Rectangle 264">
            <a:extLst>
              <a:ext uri="{FF2B5EF4-FFF2-40B4-BE49-F238E27FC236}">
                <a16:creationId xmlns:a16="http://schemas.microsoft.com/office/drawing/2014/main" id="{5E72ADBA-5597-4D56-AF7C-CC8C0C1BA31D}"/>
              </a:ext>
            </a:extLst>
          </p:cNvPr>
          <p:cNvSpPr/>
          <p:nvPr/>
        </p:nvSpPr>
        <p:spPr>
          <a:xfrm>
            <a:off x="6443912" y="3260148"/>
            <a:ext cx="2168990"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prstClr val="black"/>
                </a:solidFill>
                <a:cs typeface="Arial" panose="020B0604020202020204" pitchFamily="34" charset="0"/>
              </a:rPr>
              <a:t>May 30</a:t>
            </a:r>
            <a:r>
              <a:rPr lang="en-US" sz="1400" kern="0" baseline="30000">
                <a:solidFill>
                  <a:prstClr val="black"/>
                </a:solidFill>
                <a:cs typeface="Arial" panose="020B0604020202020204" pitchFamily="34" charset="0"/>
              </a:rPr>
              <a:t>th</a:t>
            </a:r>
            <a:r>
              <a:rPr lang="en-US" sz="1400" kern="0">
                <a:solidFill>
                  <a:prstClr val="black"/>
                </a:solidFill>
                <a:cs typeface="Arial" panose="020B0604020202020204" pitchFamily="34" charset="0"/>
              </a:rPr>
              <a:t> – June 20</a:t>
            </a:r>
            <a:r>
              <a:rPr lang="en-US" sz="1400" kern="0" baseline="30000">
                <a:solidFill>
                  <a:prstClr val="black"/>
                </a:solidFill>
                <a:cs typeface="Arial" panose="020B0604020202020204" pitchFamily="34" charset="0"/>
              </a:rPr>
              <a:t>th</a:t>
            </a:r>
            <a:r>
              <a:rPr lang="en-US" sz="1400" kern="0">
                <a:solidFill>
                  <a:prstClr val="black"/>
                </a:solidFill>
                <a:cs typeface="Arial" panose="020B0604020202020204" pitchFamily="34" charset="0"/>
              </a:rPr>
              <a:t> semi-finalists present to the panel</a:t>
            </a: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266" name="Oval 265">
            <a:extLst>
              <a:ext uri="{FF2B5EF4-FFF2-40B4-BE49-F238E27FC236}">
                <a16:creationId xmlns:a16="http://schemas.microsoft.com/office/drawing/2014/main" id="{F5DC1071-E57D-4575-B66A-F431D6564BD5}"/>
              </a:ext>
            </a:extLst>
          </p:cNvPr>
          <p:cNvSpPr/>
          <p:nvPr/>
        </p:nvSpPr>
        <p:spPr>
          <a:xfrm>
            <a:off x="6211703" y="5830923"/>
            <a:ext cx="109886" cy="125648"/>
          </a:xfrm>
          <a:prstGeom prst="ellipse">
            <a:avLst/>
          </a:prstGeom>
          <a:solidFill>
            <a:srgbClr val="00C3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
        <p:nvSpPr>
          <p:cNvPr id="267" name="Oval 266">
            <a:extLst>
              <a:ext uri="{FF2B5EF4-FFF2-40B4-BE49-F238E27FC236}">
                <a16:creationId xmlns:a16="http://schemas.microsoft.com/office/drawing/2014/main" id="{23D5DBD3-B272-46E0-8666-ECDC8D0B3B46}"/>
              </a:ext>
            </a:extLst>
          </p:cNvPr>
          <p:cNvSpPr/>
          <p:nvPr/>
        </p:nvSpPr>
        <p:spPr>
          <a:xfrm>
            <a:off x="3455577" y="5769413"/>
            <a:ext cx="109886" cy="125648"/>
          </a:xfrm>
          <a:prstGeom prst="ellipse">
            <a:avLst/>
          </a:prstGeom>
          <a:solidFill>
            <a:srgbClr val="FDAA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11504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DF9EAD-B295-4D94-AE05-714FC177B51E}"/>
              </a:ext>
            </a:extLst>
          </p:cNvPr>
          <p:cNvSpPr>
            <a:spLocks noGrp="1"/>
          </p:cNvSpPr>
          <p:nvPr>
            <p:ph type="body" sz="quarter" idx="20"/>
          </p:nvPr>
        </p:nvSpPr>
        <p:spPr/>
        <p:txBody>
          <a:bodyPr>
            <a:normAutofit/>
          </a:bodyPr>
          <a:lstStyle/>
          <a:p>
            <a:r>
              <a:rPr lang="en-US"/>
              <a:t>Track 1</a:t>
            </a:r>
          </a:p>
          <a:p>
            <a:endParaRPr lang="en-US"/>
          </a:p>
        </p:txBody>
      </p:sp>
      <p:sp>
        <p:nvSpPr>
          <p:cNvPr id="4" name="Text Placeholder 3">
            <a:extLst>
              <a:ext uri="{FF2B5EF4-FFF2-40B4-BE49-F238E27FC236}">
                <a16:creationId xmlns:a16="http://schemas.microsoft.com/office/drawing/2014/main" id="{844B4F95-A7CF-428B-8A75-7BAA9CA807C7}"/>
              </a:ext>
            </a:extLst>
          </p:cNvPr>
          <p:cNvSpPr>
            <a:spLocks noGrp="1"/>
          </p:cNvSpPr>
          <p:nvPr>
            <p:ph type="body" sz="quarter" idx="21"/>
          </p:nvPr>
        </p:nvSpPr>
        <p:spPr/>
        <p:txBody>
          <a:bodyPr/>
          <a:lstStyle/>
          <a:p>
            <a:r>
              <a:rPr lang="en-US"/>
              <a:t>Track 2</a:t>
            </a:r>
          </a:p>
        </p:txBody>
      </p:sp>
      <p:sp>
        <p:nvSpPr>
          <p:cNvPr id="5" name="Text Placeholder 4">
            <a:extLst>
              <a:ext uri="{FF2B5EF4-FFF2-40B4-BE49-F238E27FC236}">
                <a16:creationId xmlns:a16="http://schemas.microsoft.com/office/drawing/2014/main" id="{B5857947-0DB5-4C18-A114-1257FB7A633D}"/>
              </a:ext>
            </a:extLst>
          </p:cNvPr>
          <p:cNvSpPr>
            <a:spLocks noGrp="1"/>
          </p:cNvSpPr>
          <p:nvPr>
            <p:ph type="body" sz="quarter" idx="22"/>
          </p:nvPr>
        </p:nvSpPr>
        <p:spPr/>
        <p:txBody>
          <a:bodyPr/>
          <a:lstStyle/>
          <a:p>
            <a:r>
              <a:rPr lang="en-US"/>
              <a:t>Track 3</a:t>
            </a:r>
          </a:p>
        </p:txBody>
      </p:sp>
      <p:sp>
        <p:nvSpPr>
          <p:cNvPr id="7" name="Text Placeholder 6">
            <a:extLst>
              <a:ext uri="{FF2B5EF4-FFF2-40B4-BE49-F238E27FC236}">
                <a16:creationId xmlns:a16="http://schemas.microsoft.com/office/drawing/2014/main" id="{4F9B2EA7-3BCA-4F41-81F3-B94C53167A09}"/>
              </a:ext>
            </a:extLst>
          </p:cNvPr>
          <p:cNvSpPr>
            <a:spLocks noGrp="1"/>
          </p:cNvSpPr>
          <p:nvPr>
            <p:ph type="body" sz="quarter" idx="23"/>
          </p:nvPr>
        </p:nvSpPr>
        <p:spPr/>
        <p:txBody>
          <a:bodyPr>
            <a:normAutofit/>
          </a:bodyPr>
          <a:lstStyle/>
          <a:p>
            <a:r>
              <a:rPr lang="en-US" sz="2000"/>
              <a:t>Digital Management Information Systems (MIS)</a:t>
            </a:r>
          </a:p>
        </p:txBody>
      </p:sp>
      <p:sp>
        <p:nvSpPr>
          <p:cNvPr id="8" name="Text Placeholder 7">
            <a:extLst>
              <a:ext uri="{FF2B5EF4-FFF2-40B4-BE49-F238E27FC236}">
                <a16:creationId xmlns:a16="http://schemas.microsoft.com/office/drawing/2014/main" id="{FA79888E-D34B-475D-8D7C-3B6DBEFCE5AA}"/>
              </a:ext>
            </a:extLst>
          </p:cNvPr>
          <p:cNvSpPr>
            <a:spLocks noGrp="1"/>
          </p:cNvSpPr>
          <p:nvPr>
            <p:ph type="body" sz="quarter" idx="25"/>
          </p:nvPr>
        </p:nvSpPr>
        <p:spPr/>
        <p:txBody>
          <a:bodyPr>
            <a:normAutofit/>
          </a:bodyPr>
          <a:lstStyle/>
          <a:p>
            <a:r>
              <a:rPr lang="en-US" sz="2000"/>
              <a:t>Enterprise Resource Planning (ERP) Tools</a:t>
            </a:r>
            <a:br>
              <a:rPr lang="en-US" sz="2000"/>
            </a:br>
            <a:r>
              <a:rPr lang="en-US" sz="2000"/>
              <a:t>(inventory, procurement, and accounting)</a:t>
            </a:r>
          </a:p>
        </p:txBody>
      </p:sp>
      <p:sp>
        <p:nvSpPr>
          <p:cNvPr id="9" name="Text Placeholder 8">
            <a:extLst>
              <a:ext uri="{FF2B5EF4-FFF2-40B4-BE49-F238E27FC236}">
                <a16:creationId xmlns:a16="http://schemas.microsoft.com/office/drawing/2014/main" id="{B40D5363-9B0D-41B5-B6ED-E16DCC454D83}"/>
              </a:ext>
            </a:extLst>
          </p:cNvPr>
          <p:cNvSpPr>
            <a:spLocks noGrp="1"/>
          </p:cNvSpPr>
          <p:nvPr>
            <p:ph type="body" sz="quarter" idx="27"/>
          </p:nvPr>
        </p:nvSpPr>
        <p:spPr/>
        <p:txBody>
          <a:bodyPr>
            <a:normAutofit/>
          </a:bodyPr>
          <a:lstStyle/>
          <a:p>
            <a:r>
              <a:rPr lang="en-US" sz="2000"/>
              <a:t>Digital Payment Solutions</a:t>
            </a:r>
          </a:p>
        </p:txBody>
      </p:sp>
      <p:sp>
        <p:nvSpPr>
          <p:cNvPr id="2" name="Title 1">
            <a:extLst>
              <a:ext uri="{FF2B5EF4-FFF2-40B4-BE49-F238E27FC236}">
                <a16:creationId xmlns:a16="http://schemas.microsoft.com/office/drawing/2014/main" id="{C2582098-71D0-4A10-9807-72326859BFE2}"/>
              </a:ext>
            </a:extLst>
          </p:cNvPr>
          <p:cNvSpPr>
            <a:spLocks noGrp="1"/>
          </p:cNvSpPr>
          <p:nvPr>
            <p:ph type="title"/>
          </p:nvPr>
        </p:nvSpPr>
        <p:spPr/>
        <p:txBody>
          <a:bodyPr/>
          <a:lstStyle/>
          <a:p>
            <a:r>
              <a:rPr lang="en-US"/>
              <a:t>Digital Solution Tracks</a:t>
            </a:r>
          </a:p>
        </p:txBody>
      </p:sp>
      <p:sp>
        <p:nvSpPr>
          <p:cNvPr id="10" name="TextBox 9">
            <a:extLst>
              <a:ext uri="{FF2B5EF4-FFF2-40B4-BE49-F238E27FC236}">
                <a16:creationId xmlns:a16="http://schemas.microsoft.com/office/drawing/2014/main" id="{F8FC4F96-2EDE-4A34-AC68-356D83978FDD}"/>
              </a:ext>
            </a:extLst>
          </p:cNvPr>
          <p:cNvSpPr txBox="1"/>
          <p:nvPr/>
        </p:nvSpPr>
        <p:spPr>
          <a:xfrm>
            <a:off x="4327073" y="348344"/>
            <a:ext cx="7434943" cy="901337"/>
          </a:xfrm>
          <a:prstGeom prst="rect">
            <a:avLst/>
          </a:prstGeom>
        </p:spPr>
        <p:txBody>
          <a:bodyPr vert="horz" wrap="square" lIns="91440" tIns="45720" rIns="91440" bIns="45720" rtlCol="0" anchor="ctr">
            <a:normAutofit/>
          </a:bodyPr>
          <a:lstStyle/>
          <a:p>
            <a:pPr algn="ctr"/>
            <a:r>
              <a:rPr lang="en-US"/>
              <a:t>Based on the analyzed barriers for digitalization, all Digital Solutions under the Digital Impact Fund should address one of the following gaps:</a:t>
            </a:r>
          </a:p>
        </p:txBody>
      </p:sp>
      <p:sp>
        <p:nvSpPr>
          <p:cNvPr id="11" name="Rectangle: Diagonal Corners Rounded 10">
            <a:extLst>
              <a:ext uri="{FF2B5EF4-FFF2-40B4-BE49-F238E27FC236}">
                <a16:creationId xmlns:a16="http://schemas.microsoft.com/office/drawing/2014/main" id="{15BA65DB-ADA7-4B37-A245-C5E340624A72}"/>
              </a:ext>
            </a:extLst>
          </p:cNvPr>
          <p:cNvSpPr/>
          <p:nvPr/>
        </p:nvSpPr>
        <p:spPr>
          <a:xfrm>
            <a:off x="566098" y="1249681"/>
            <a:ext cx="3537857" cy="4885509"/>
          </a:xfrm>
          <a:prstGeom prst="round2DiagRect">
            <a:avLst>
              <a:gd name="adj1" fmla="val 4483"/>
              <a:gd name="adj2" fmla="val 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12" name="Rectangle: Diagonal Corners Rounded 11">
            <a:extLst>
              <a:ext uri="{FF2B5EF4-FFF2-40B4-BE49-F238E27FC236}">
                <a16:creationId xmlns:a16="http://schemas.microsoft.com/office/drawing/2014/main" id="{AA3B5F34-A72D-48FB-9D69-EEF57849ECCA}"/>
              </a:ext>
            </a:extLst>
          </p:cNvPr>
          <p:cNvSpPr/>
          <p:nvPr/>
        </p:nvSpPr>
        <p:spPr>
          <a:xfrm>
            <a:off x="4404369" y="1249681"/>
            <a:ext cx="3537857" cy="4885509"/>
          </a:xfrm>
          <a:prstGeom prst="round2DiagRect">
            <a:avLst>
              <a:gd name="adj1" fmla="val 4483"/>
              <a:gd name="adj2" fmla="val 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13" name="Rectangle: Diagonal Corners Rounded 12">
            <a:extLst>
              <a:ext uri="{FF2B5EF4-FFF2-40B4-BE49-F238E27FC236}">
                <a16:creationId xmlns:a16="http://schemas.microsoft.com/office/drawing/2014/main" id="{F300D227-4DD0-4B91-9E5F-627B10CF3D52}"/>
              </a:ext>
            </a:extLst>
          </p:cNvPr>
          <p:cNvSpPr/>
          <p:nvPr/>
        </p:nvSpPr>
        <p:spPr>
          <a:xfrm>
            <a:off x="8199138" y="1221377"/>
            <a:ext cx="3537857" cy="4885509"/>
          </a:xfrm>
          <a:prstGeom prst="round2DiagRect">
            <a:avLst>
              <a:gd name="adj1" fmla="val 4483"/>
              <a:gd name="adj2" fmla="val 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
        <p:nvSpPr>
          <p:cNvPr id="14" name="Oval 13">
            <a:extLst>
              <a:ext uri="{FF2B5EF4-FFF2-40B4-BE49-F238E27FC236}">
                <a16:creationId xmlns:a16="http://schemas.microsoft.com/office/drawing/2014/main" id="{526BF441-AD26-482C-B0D1-2A4676EB9C0E}"/>
              </a:ext>
            </a:extLst>
          </p:cNvPr>
          <p:cNvSpPr/>
          <p:nvPr/>
        </p:nvSpPr>
        <p:spPr>
          <a:xfrm>
            <a:off x="9313818" y="1424302"/>
            <a:ext cx="1195252" cy="1214395"/>
          </a:xfrm>
          <a:prstGeom prst="ellipse">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err="1">
              <a:ln>
                <a:noFill/>
              </a:ln>
              <a:solidFill>
                <a:schemeClr val="tx1"/>
              </a:solidFill>
              <a:effectLst/>
              <a:uLnTx/>
              <a:uFillTx/>
              <a:cs typeface="Calibri" panose="020F0502020204030204" pitchFamily="34" charset="0"/>
            </a:endParaRPr>
          </a:p>
        </p:txBody>
      </p:sp>
    </p:spTree>
    <p:extLst>
      <p:ext uri="{BB962C8B-B14F-4D97-AF65-F5344CB8AC3E}">
        <p14:creationId xmlns:p14="http://schemas.microsoft.com/office/powerpoint/2010/main" val="270694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752FC-8657-4762-A950-37F86571D378}"/>
              </a:ext>
            </a:extLst>
          </p:cNvPr>
          <p:cNvSpPr>
            <a:spLocks noGrp="1"/>
          </p:cNvSpPr>
          <p:nvPr>
            <p:ph type="title"/>
          </p:nvPr>
        </p:nvSpPr>
        <p:spPr/>
        <p:txBody>
          <a:bodyPr/>
          <a:lstStyle/>
          <a:p>
            <a:r>
              <a:rPr lang="en-US"/>
              <a:t>Track 1: Digital Management Information Systems (MIS)</a:t>
            </a:r>
          </a:p>
        </p:txBody>
      </p:sp>
      <p:graphicFrame>
        <p:nvGraphicFramePr>
          <p:cNvPr id="6" name="Diagram 5">
            <a:extLst>
              <a:ext uri="{FF2B5EF4-FFF2-40B4-BE49-F238E27FC236}">
                <a16:creationId xmlns:a16="http://schemas.microsoft.com/office/drawing/2014/main" id="{AB129CC5-A89B-4C5B-9A7E-B60DAD84C507}"/>
              </a:ext>
            </a:extLst>
          </p:cNvPr>
          <p:cNvGraphicFramePr/>
          <p:nvPr>
            <p:extLst>
              <p:ext uri="{D42A27DB-BD31-4B8C-83A1-F6EECF244321}">
                <p14:modId xmlns:p14="http://schemas.microsoft.com/office/powerpoint/2010/main" val="3451333553"/>
              </p:ext>
            </p:extLst>
          </p:nvPr>
        </p:nvGraphicFramePr>
        <p:xfrm>
          <a:off x="241663" y="862149"/>
          <a:ext cx="11730446"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451283"/>
      </p:ext>
    </p:extLst>
  </p:cSld>
  <p:clrMapOvr>
    <a:masterClrMapping/>
  </p:clrMapOvr>
</p:sld>
</file>

<file path=ppt/theme/theme1.xml><?xml version="1.0" encoding="utf-8"?>
<a:theme xmlns:a="http://schemas.openxmlformats.org/drawingml/2006/main" name="3_DAI Sustainable Buisness Master">
  <a:themeElements>
    <a:clrScheme name="SBG Branding">
      <a:dk1>
        <a:srgbClr val="455560"/>
      </a:dk1>
      <a:lt1>
        <a:srgbClr val="FFFFFF"/>
      </a:lt1>
      <a:dk2>
        <a:srgbClr val="566B7B"/>
      </a:dk2>
      <a:lt2>
        <a:srgbClr val="EEEEEE"/>
      </a:lt2>
      <a:accent1>
        <a:srgbClr val="006A8C"/>
      </a:accent1>
      <a:accent2>
        <a:srgbClr val="F36C23"/>
      </a:accent2>
      <a:accent3>
        <a:srgbClr val="C4C6C8"/>
      </a:accent3>
      <a:accent4>
        <a:srgbClr val="FBD06F"/>
      </a:accent4>
      <a:accent5>
        <a:srgbClr val="A1C7E3"/>
      </a:accent5>
      <a:accent6>
        <a:srgbClr val="98C21D"/>
      </a:accent6>
      <a:hlink>
        <a:srgbClr val="1D81BF"/>
      </a:hlink>
      <a:folHlink>
        <a:srgbClr val="F36C23"/>
      </a:folHlink>
    </a:clrScheme>
    <a:fontScheme name="SBG Brandin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1600" b="0" i="0" u="none" strike="noStrike" kern="0" cap="none" spc="0" normalizeH="0" baseline="0" noProof="0" dirty="0" err="1">
            <a:ln>
              <a:noFill/>
            </a:ln>
            <a:solidFill>
              <a:schemeClr val="tx1"/>
            </a:solidFill>
            <a:effectLst/>
            <a:uLnTx/>
            <a:uFillTx/>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gradFill>
            <a:gsLst>
              <a:gs pos="0">
                <a:srgbClr val="006A8C"/>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txDef>
      <a:spPr/>
      <a:bodyPr vert="horz" lIns="91440" tIns="45720" rIns="91440" bIns="45720" rtlCol="0">
        <a:normAutofit/>
      </a:bodyPr>
      <a:lstStyle>
        <a:defPPr algn="l">
          <a:defRPr dirty="0" err="1" smtClean="0">
            <a:solidFill>
              <a:schemeClr val="tx1"/>
            </a:solidFill>
            <a:ea typeface="Franklin Gothic Book" charset="0"/>
            <a:cs typeface="Franklin Gothic Book" charset="0"/>
          </a:defRPr>
        </a:defPPr>
      </a:lstStyle>
    </a:txDef>
  </a:objectDefaults>
  <a:extraClrSchemeLst/>
  <a:extLst>
    <a:ext uri="{05A4C25C-085E-4340-85A3-A5531E510DB2}">
      <thm15:themeFamily xmlns:thm15="http://schemas.microsoft.com/office/thememl/2012/main" name="SBG_Slide Template_2020.pptx" id="{C37F0C9D-1FEF-4538-87E5-CDFF8FD5642F}" vid="{7CC999C8-016C-4A82-B0BA-F4D48EDE3BE5}"/>
    </a:ext>
  </a:extLst>
</a:theme>
</file>

<file path=ppt/theme/theme2.xml><?xml version="1.0" encoding="utf-8"?>
<a:theme xmlns:a="http://schemas.openxmlformats.org/drawingml/2006/main" name="DAI Sustainable Business - lean">
  <a:themeElements>
    <a:clrScheme name="SBG Branding">
      <a:dk1>
        <a:srgbClr val="455560"/>
      </a:dk1>
      <a:lt1>
        <a:srgbClr val="FFFFFF"/>
      </a:lt1>
      <a:dk2>
        <a:srgbClr val="566B7B"/>
      </a:dk2>
      <a:lt2>
        <a:srgbClr val="EEEEEE"/>
      </a:lt2>
      <a:accent1>
        <a:srgbClr val="006A8C"/>
      </a:accent1>
      <a:accent2>
        <a:srgbClr val="F36C23"/>
      </a:accent2>
      <a:accent3>
        <a:srgbClr val="C4C6C8"/>
      </a:accent3>
      <a:accent4>
        <a:srgbClr val="FBD06F"/>
      </a:accent4>
      <a:accent5>
        <a:srgbClr val="A1C7E3"/>
      </a:accent5>
      <a:accent6>
        <a:srgbClr val="98C21D"/>
      </a:accent6>
      <a:hlink>
        <a:srgbClr val="1D81BF"/>
      </a:hlink>
      <a:folHlink>
        <a:srgbClr val="F36C23"/>
      </a:folHlink>
    </a:clrScheme>
    <a:fontScheme name="SBG Brandin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1600" b="0" i="0" u="none" strike="noStrike" kern="0" cap="none" spc="0" normalizeH="0" baseline="0" noProof="0" dirty="0" err="1">
            <a:ln>
              <a:noFill/>
            </a:ln>
            <a:solidFill>
              <a:schemeClr val="tx1"/>
            </a:solidFill>
            <a:effectLst/>
            <a:uLnTx/>
            <a:uFillTx/>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gradFill>
            <a:gsLst>
              <a:gs pos="0">
                <a:srgbClr val="006A8C"/>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txDef>
      <a:spPr/>
      <a:bodyPr vert="horz" lIns="91440" tIns="45720" rIns="91440" bIns="45720" rtlCol="0">
        <a:normAutofit/>
      </a:bodyPr>
      <a:lstStyle>
        <a:defPPr algn="l">
          <a:defRPr dirty="0" err="1" smtClean="0">
            <a:solidFill>
              <a:schemeClr val="tx1"/>
            </a:solidFill>
            <a:ea typeface="Franklin Gothic Book" charset="0"/>
            <a:cs typeface="Franklin Gothic Book" charset="0"/>
          </a:defRPr>
        </a:defPPr>
      </a:lstStyle>
    </a:txDef>
  </a:objectDefaults>
  <a:extraClrSchemeLst/>
  <a:extLst>
    <a:ext uri="{05A4C25C-085E-4340-85A3-A5531E510DB2}">
      <thm15:themeFamily xmlns:thm15="http://schemas.microsoft.com/office/thememl/2012/main" name="SBG_Slide Template_2020.pptx" id="{C37F0C9D-1FEF-4538-87E5-CDFF8FD5642F}" vid="{7CC999C8-016C-4A82-B0BA-F4D48EDE3BE5}"/>
    </a:ext>
  </a:extLst>
</a:theme>
</file>

<file path=ppt/theme/theme3.xml><?xml version="1.0" encoding="utf-8"?>
<a:theme xmlns:a="http://schemas.openxmlformats.org/drawingml/2006/main" name="2_DAI Sustainable Buisness Master">
  <a:themeElements>
    <a:clrScheme name="SBG Branding">
      <a:dk1>
        <a:srgbClr val="455560"/>
      </a:dk1>
      <a:lt1>
        <a:srgbClr val="FFFFFF"/>
      </a:lt1>
      <a:dk2>
        <a:srgbClr val="566B7B"/>
      </a:dk2>
      <a:lt2>
        <a:srgbClr val="EEEEEE"/>
      </a:lt2>
      <a:accent1>
        <a:srgbClr val="006A8C"/>
      </a:accent1>
      <a:accent2>
        <a:srgbClr val="F36C23"/>
      </a:accent2>
      <a:accent3>
        <a:srgbClr val="C4C6C8"/>
      </a:accent3>
      <a:accent4>
        <a:srgbClr val="FBD06F"/>
      </a:accent4>
      <a:accent5>
        <a:srgbClr val="A1C7E3"/>
      </a:accent5>
      <a:accent6>
        <a:srgbClr val="98C21D"/>
      </a:accent6>
      <a:hlink>
        <a:srgbClr val="1D81BF"/>
      </a:hlink>
      <a:folHlink>
        <a:srgbClr val="F36C23"/>
      </a:folHlink>
    </a:clrScheme>
    <a:fontScheme name="SBG Brandin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1600" b="0" i="0" u="none" strike="noStrike" kern="0" cap="none" spc="0" normalizeH="0" baseline="0" noProof="0" dirty="0" err="1">
            <a:ln>
              <a:noFill/>
            </a:ln>
            <a:solidFill>
              <a:schemeClr val="tx1"/>
            </a:solidFill>
            <a:effectLst/>
            <a:uLnTx/>
            <a:uFillTx/>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gradFill>
            <a:gsLst>
              <a:gs pos="0">
                <a:srgbClr val="006A8C"/>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txDef>
      <a:spPr/>
      <a:bodyPr vert="horz" lIns="91440" tIns="45720" rIns="91440" bIns="45720" rtlCol="0">
        <a:normAutofit/>
      </a:bodyPr>
      <a:lstStyle>
        <a:defPPr algn="l">
          <a:defRPr dirty="0" err="1" smtClean="0">
            <a:solidFill>
              <a:schemeClr val="tx1"/>
            </a:solidFill>
            <a:ea typeface="Franklin Gothic Book" charset="0"/>
            <a:cs typeface="Franklin Gothic Book" charset="0"/>
          </a:defRPr>
        </a:defPPr>
      </a:lstStyle>
    </a:txDef>
  </a:objectDefaults>
  <a:extraClrSchemeLst/>
  <a:extLst>
    <a:ext uri="{05A4C25C-085E-4340-85A3-A5531E510DB2}">
      <thm15:themeFamily xmlns:thm15="http://schemas.microsoft.com/office/thememl/2012/main" name="SBG_Slide Template_2020.pptx" id="{C37F0C9D-1FEF-4538-87E5-CDFF8FD5642F}" vid="{7CC999C8-016C-4A82-B0BA-F4D48EDE3BE5}"/>
    </a:ext>
  </a:extLst>
</a:theme>
</file>

<file path=ppt/theme/theme4.xml><?xml version="1.0" encoding="utf-8"?>
<a:theme xmlns:a="http://schemas.openxmlformats.org/drawingml/2006/main" name="1_DAI Sustainable Business - lean">
  <a:themeElements>
    <a:clrScheme name="SBG Branding">
      <a:dk1>
        <a:srgbClr val="455560"/>
      </a:dk1>
      <a:lt1>
        <a:srgbClr val="FFFFFF"/>
      </a:lt1>
      <a:dk2>
        <a:srgbClr val="566B7B"/>
      </a:dk2>
      <a:lt2>
        <a:srgbClr val="EEEEEE"/>
      </a:lt2>
      <a:accent1>
        <a:srgbClr val="006A8C"/>
      </a:accent1>
      <a:accent2>
        <a:srgbClr val="F36C23"/>
      </a:accent2>
      <a:accent3>
        <a:srgbClr val="C4C6C8"/>
      </a:accent3>
      <a:accent4>
        <a:srgbClr val="FBD06F"/>
      </a:accent4>
      <a:accent5>
        <a:srgbClr val="A1C7E3"/>
      </a:accent5>
      <a:accent6>
        <a:srgbClr val="98C21D"/>
      </a:accent6>
      <a:hlink>
        <a:srgbClr val="1D81BF"/>
      </a:hlink>
      <a:folHlink>
        <a:srgbClr val="F36C23"/>
      </a:folHlink>
    </a:clrScheme>
    <a:fontScheme name="SBG Brandin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1600" b="0" i="0" u="none" strike="noStrike" kern="0" cap="none" spc="0" normalizeH="0" baseline="0" noProof="0" dirty="0" err="1">
            <a:ln>
              <a:noFill/>
            </a:ln>
            <a:solidFill>
              <a:schemeClr val="tx1"/>
            </a:solidFill>
            <a:effectLst/>
            <a:uLnTx/>
            <a:uFillTx/>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gradFill>
            <a:gsLst>
              <a:gs pos="0">
                <a:srgbClr val="006A8C"/>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txDef>
      <a:spPr/>
      <a:bodyPr vert="horz" lIns="91440" tIns="45720" rIns="91440" bIns="45720" rtlCol="0">
        <a:normAutofit/>
      </a:bodyPr>
      <a:lstStyle>
        <a:defPPr algn="l">
          <a:defRPr dirty="0" err="1" smtClean="0">
            <a:solidFill>
              <a:schemeClr val="tx1"/>
            </a:solidFill>
            <a:ea typeface="Franklin Gothic Book" charset="0"/>
            <a:cs typeface="Franklin Gothic Book" charset="0"/>
          </a:defRPr>
        </a:defPPr>
      </a:lstStyle>
    </a:txDef>
  </a:objectDefaults>
  <a:extraClrSchemeLst/>
  <a:extLst>
    <a:ext uri="{05A4C25C-085E-4340-85A3-A5531E510DB2}">
      <thm15:themeFamily xmlns:thm15="http://schemas.microsoft.com/office/thememl/2012/main" name="SBG_Slide Template_2020.pptx" id="{C37F0C9D-1FEF-4538-87E5-CDFF8FD5642F}" vid="{7CC999C8-016C-4A82-B0BA-F4D48EDE3BE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BG Branding">
    <a:dk1>
      <a:srgbClr val="455560"/>
    </a:dk1>
    <a:lt1>
      <a:srgbClr val="FFFFFF"/>
    </a:lt1>
    <a:dk2>
      <a:srgbClr val="566B7B"/>
    </a:dk2>
    <a:lt2>
      <a:srgbClr val="EEEEEE"/>
    </a:lt2>
    <a:accent1>
      <a:srgbClr val="006A8C"/>
    </a:accent1>
    <a:accent2>
      <a:srgbClr val="F36C23"/>
    </a:accent2>
    <a:accent3>
      <a:srgbClr val="C4C6C8"/>
    </a:accent3>
    <a:accent4>
      <a:srgbClr val="FBD06F"/>
    </a:accent4>
    <a:accent5>
      <a:srgbClr val="A1C7E3"/>
    </a:accent5>
    <a:accent6>
      <a:srgbClr val="98C21D"/>
    </a:accent6>
    <a:hlink>
      <a:srgbClr val="1D81BF"/>
    </a:hlink>
    <a:folHlink>
      <a:srgbClr val="F36C2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E751051FD927428630596E43933D77" ma:contentTypeVersion="16" ma:contentTypeDescription="Create a new document." ma:contentTypeScope="" ma:versionID="1e30ad575af37f5c43c4e53ed4323dbb">
  <xsd:schema xmlns:xsd="http://www.w3.org/2001/XMLSchema" xmlns:xs="http://www.w3.org/2001/XMLSchema" xmlns:p="http://schemas.microsoft.com/office/2006/metadata/properties" xmlns:ns2="f0a83fbd-02f1-471c-9644-43b42268217e" xmlns:ns3="99b7e8bd-f016-4de2-aaff-1b009bc35cb2" xmlns:ns4="http://schemas.microsoft.com/sharepoint/v4" targetNamespace="http://schemas.microsoft.com/office/2006/metadata/properties" ma:root="true" ma:fieldsID="68ea1c6f734eb8caf4cd819a6efd5855" ns2:_="" ns3:_="" ns4:_="">
    <xsd:import namespace="f0a83fbd-02f1-471c-9644-43b42268217e"/>
    <xsd:import namespace="99b7e8bd-f016-4de2-aaff-1b009bc35cb2"/>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element ref="ns3:MediaLengthInSeconds" minOccurs="0"/>
                <xsd:element ref="ns3:Checked_x0020_out"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83fbd-02f1-471c-9644-43b4226821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7e8bd-f016-4de2-aaff-1b009bc35cb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Checked_x0020_out" ma:index="22" nillable="true" ma:displayName="Checked out" ma:internalName="Checked_x0020_out">
      <xsd:simpleType>
        <xsd:restriction base="dms:Text">
          <xsd:maxLength value="255"/>
        </xsd:restriction>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Flow_SignoffStatus xmlns="99b7e8bd-f016-4de2-aaff-1b009bc35cb2" xsi:nil="true"/>
    <Checked_x0020_out xmlns="99b7e8bd-f016-4de2-aaff-1b009bc35cb2" xsi:nil="true"/>
    <SharedWithUsers xmlns="f0a83fbd-02f1-471c-9644-43b42268217e">
      <UserInfo>
        <DisplayName>Amy Wilson-Lee</DisplayName>
        <AccountId>4477</AccountId>
        <AccountType/>
      </UserInfo>
      <UserInfo>
        <DisplayName>Roberto Velez</DisplayName>
        <AccountId>4820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FBC57-D1A3-4E53-B427-35C816CAB920}">
  <ds:schemaRefs>
    <ds:schemaRef ds:uri="99b7e8bd-f016-4de2-aaff-1b009bc35cb2"/>
    <ds:schemaRef ds:uri="f0a83fbd-02f1-471c-9644-43b4226821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827111-1428-4570-B615-1A95DB8EE706}">
  <ds:schemaRefs>
    <ds:schemaRef ds:uri="99b7e8bd-f016-4de2-aaff-1b009bc35cb2"/>
    <ds:schemaRef ds:uri="f0a83fbd-02f1-471c-9644-43b42268217e"/>
    <ds:schemaRef ds:uri="http://schemas.microsoft.com/office/2006/metadata/properties"/>
    <ds:schemaRef ds:uri="http://schemas.microsoft.com/office/infopath/2007/PartnerControls"/>
    <ds:schemaRef ds:uri="http://schemas.microsoft.com/sharepoint/v4"/>
    <ds:schemaRef ds:uri="http://www.w3.org/2000/xmlns/"/>
    <ds:schemaRef ds:uri="http://www.w3.org/2001/XMLSchema-instance"/>
  </ds:schemaRefs>
</ds:datastoreItem>
</file>

<file path=customXml/itemProps3.xml><?xml version="1.0" encoding="utf-8"?>
<ds:datastoreItem xmlns:ds="http://schemas.openxmlformats.org/officeDocument/2006/customXml" ds:itemID="{6C27FD83-3CCB-4663-AB13-241C0011CA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2371</TotalTime>
  <Words>2532</Words>
  <Application>Microsoft Macintosh PowerPoint</Application>
  <PresentationFormat>Widescreen</PresentationFormat>
  <Paragraphs>225</Paragraphs>
  <Slides>22</Slides>
  <Notes>20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vt:lpstr>
      <vt:lpstr>Calibri</vt:lpstr>
      <vt:lpstr>Franklin Gothic Book</vt:lpstr>
      <vt:lpstr>Franklin Gothic Demi</vt:lpstr>
      <vt:lpstr>Franklin Gothic Medium</vt:lpstr>
      <vt:lpstr>Montserrat Bold</vt:lpstr>
      <vt:lpstr>Titillium</vt:lpstr>
      <vt:lpstr>Wingdings</vt:lpstr>
      <vt:lpstr>3_DAI Sustainable Buisness Master</vt:lpstr>
      <vt:lpstr>DAI Sustainable Business - lean</vt:lpstr>
      <vt:lpstr>2_DAI Sustainable Buisness Master</vt:lpstr>
      <vt:lpstr>1_DAI Sustainable Business - lean</vt:lpstr>
      <vt:lpstr>Digital Impact Advisory Fund</vt:lpstr>
      <vt:lpstr>The Digital Impact Fund is part of a larger program seeking to increase adoption of digital innovations that promote business resilience and enhanced productivity among Financial Institutions (FIs) and their MSME clients.  </vt:lpstr>
      <vt:lpstr>Digital Impact Fund Objectives and Context</vt:lpstr>
      <vt:lpstr>Digital Impact Fund  Objectives</vt:lpstr>
      <vt:lpstr>What is the Digital Impact Fund</vt:lpstr>
      <vt:lpstr>Digital Impact Fund Timeline and Application Requirements</vt:lpstr>
      <vt:lpstr>Digital Impact Fund Timeline</vt:lpstr>
      <vt:lpstr>Digital Solution Tracks</vt:lpstr>
      <vt:lpstr>Track 1: Digital Management Information Systems (MIS)</vt:lpstr>
      <vt:lpstr>Track 2: Enterprise Resource Planning (ERP) Tools (inventory, procurement, and accounting)</vt:lpstr>
      <vt:lpstr>Track 3: Digital Payment Solutions</vt:lpstr>
      <vt:lpstr>Solutions Should Address the Following:</vt:lpstr>
      <vt:lpstr>Who Should Apply to the Digital Impact Fund? (1/2)</vt:lpstr>
      <vt:lpstr>Who Should Apply to the Digital Impact Fund? (2/2)</vt:lpstr>
      <vt:lpstr>Applicant Evaluation Criteria</vt:lpstr>
      <vt:lpstr>Application Process</vt:lpstr>
      <vt:lpstr>Application Process</vt:lpstr>
      <vt:lpstr>Coaching as part of the application process</vt:lpstr>
      <vt:lpstr>Award Details </vt:lpstr>
      <vt:lpstr>Award Can be Used For:</vt:lpstr>
      <vt:lpstr>Digital Impact Fund Partners</vt:lpstr>
      <vt:lpstr>Selected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Facing Digital Impact Fund</dc:title>
  <dc:creator>Katie Vaughan</dc:creator>
  <cp:lastModifiedBy>Selwyn Cambridge</cp:lastModifiedBy>
  <cp:revision>2</cp:revision>
  <dcterms:created xsi:type="dcterms:W3CDTF">2021-12-07T18:51:08Z</dcterms:created>
  <dcterms:modified xsi:type="dcterms:W3CDTF">2022-04-27T20:35:19Z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0x0101007CE751051FD927428630596E43933D77</vt:lpwstr>
  </property>
</Properties>
</file>